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2"/>
    <p:restoredTop sz="94650"/>
  </p:normalViewPr>
  <p:slideViewPr>
    <p:cSldViewPr snapToGrid="0">
      <p:cViewPr varScale="1">
        <p:scale>
          <a:sx n="94" d="100"/>
          <a:sy n="94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3BAA9-378B-4FF8-AD7F-BCC61DE96DF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28B2DA7-18CC-4C2E-B4D0-4B7178D3311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Data Extraction:</a:t>
          </a:r>
          <a:r>
            <a:rPr lang="en-IN" b="0" i="0"/>
            <a:t> Utilize AWS Glue for seamless extraction from the source datasets, maintaining data integrity.</a:t>
          </a:r>
          <a:endParaRPr lang="en-US"/>
        </a:p>
      </dgm:t>
    </dgm:pt>
    <dgm:pt modelId="{8F696931-4EAE-41A2-90F6-AB48383BEAFE}" type="parTrans" cxnId="{6437A787-30A8-4913-B84B-3D9B81166349}">
      <dgm:prSet/>
      <dgm:spPr/>
      <dgm:t>
        <a:bodyPr/>
        <a:lstStyle/>
        <a:p>
          <a:endParaRPr lang="en-US"/>
        </a:p>
      </dgm:t>
    </dgm:pt>
    <dgm:pt modelId="{CCB0609E-098E-4195-8EF8-B202864FFED0}" type="sibTrans" cxnId="{6437A787-30A8-4913-B84B-3D9B811663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AEA18C-1974-4855-8117-849491D6042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Data Transformation:</a:t>
          </a:r>
          <a:r>
            <a:rPr lang="en-IN" b="0" i="0"/>
            <a:t> Apply necessary transformations using AWS Glue and Lambda functions to clean, standardize, and enrich the data.</a:t>
          </a:r>
          <a:endParaRPr lang="en-US"/>
        </a:p>
      </dgm:t>
    </dgm:pt>
    <dgm:pt modelId="{F6ED73A7-FBAD-4DB7-B6D2-7F8972FF78AB}" type="parTrans" cxnId="{64D1865C-F8CE-4A64-B3E2-7AFF43FBA8BA}">
      <dgm:prSet/>
      <dgm:spPr/>
      <dgm:t>
        <a:bodyPr/>
        <a:lstStyle/>
        <a:p>
          <a:endParaRPr lang="en-US"/>
        </a:p>
      </dgm:t>
    </dgm:pt>
    <dgm:pt modelId="{B428DB34-43F9-4D45-9761-02D18EF6D4E4}" type="sibTrans" cxnId="{64D1865C-F8CE-4A64-B3E2-7AFF43FBA8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ACACEE-C1E6-4A30-B998-F416A3BB75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Data Loading:</a:t>
          </a:r>
          <a:r>
            <a:rPr lang="en-IN" b="0" i="0"/>
            <a:t> Load the transformed data into Amazon Redshift, ensuring optimal performance for analytical queries.</a:t>
          </a:r>
          <a:endParaRPr lang="en-US"/>
        </a:p>
      </dgm:t>
    </dgm:pt>
    <dgm:pt modelId="{DFCA3F7B-59B8-488D-9152-B20FED173A65}" type="parTrans" cxnId="{5CAD8E98-1DC7-4561-89F2-A0331D42A2A8}">
      <dgm:prSet/>
      <dgm:spPr/>
      <dgm:t>
        <a:bodyPr/>
        <a:lstStyle/>
        <a:p>
          <a:endParaRPr lang="en-US"/>
        </a:p>
      </dgm:t>
    </dgm:pt>
    <dgm:pt modelId="{C2B6D1D8-D252-4AC3-9D6B-6776F439F4FA}" type="sibTrans" cxnId="{5CAD8E98-1DC7-4561-89F2-A0331D42A2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CFB4EB-5611-4FFF-98D5-1FB2B0CB7C9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Data Warehousing:</a:t>
          </a:r>
          <a:r>
            <a:rPr lang="en-IN" b="0" i="0"/>
            <a:t> Design and implement the data warehouse schema in Amazon Redshift for efficient storage and retrieval.</a:t>
          </a:r>
          <a:endParaRPr lang="en-US"/>
        </a:p>
      </dgm:t>
    </dgm:pt>
    <dgm:pt modelId="{20182167-DA7B-490C-9D58-1FBD8B752C8D}" type="parTrans" cxnId="{A637592C-CD0E-4ABF-BD1C-25DCE1C43A07}">
      <dgm:prSet/>
      <dgm:spPr/>
      <dgm:t>
        <a:bodyPr/>
        <a:lstStyle/>
        <a:p>
          <a:endParaRPr lang="en-US"/>
        </a:p>
      </dgm:t>
    </dgm:pt>
    <dgm:pt modelId="{191D8608-DA96-41D4-9871-77352618CDA4}" type="sibTrans" cxnId="{A637592C-CD0E-4ABF-BD1C-25DCE1C43A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8A61E4-8458-48AA-BA9F-D9EE0B38E85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Automation:</a:t>
          </a:r>
          <a:r>
            <a:rPr lang="en-IN" b="0" i="0"/>
            <a:t> Implement AWS Step Functions for orchestrating the ETL workflow and ensuring regular updates.</a:t>
          </a:r>
          <a:endParaRPr lang="en-US"/>
        </a:p>
      </dgm:t>
    </dgm:pt>
    <dgm:pt modelId="{156B0025-0C51-4E8E-A525-EAA8C9D50A79}" type="parTrans" cxnId="{859803F9-21E3-4D96-8B25-15A801D150B4}">
      <dgm:prSet/>
      <dgm:spPr/>
      <dgm:t>
        <a:bodyPr/>
        <a:lstStyle/>
        <a:p>
          <a:endParaRPr lang="en-US"/>
        </a:p>
      </dgm:t>
    </dgm:pt>
    <dgm:pt modelId="{EC8F9004-10D5-43CC-9608-1DFC844229EA}" type="sibTrans" cxnId="{859803F9-21E3-4D96-8B25-15A801D150B4}">
      <dgm:prSet/>
      <dgm:spPr/>
      <dgm:t>
        <a:bodyPr/>
        <a:lstStyle/>
        <a:p>
          <a:endParaRPr lang="en-US"/>
        </a:p>
      </dgm:t>
    </dgm:pt>
    <dgm:pt modelId="{32DC7ECF-A5B1-41FF-9BD3-269672B877FA}" type="pres">
      <dgm:prSet presAssocID="{D103BAA9-378B-4FF8-AD7F-BCC61DE96DF9}" presName="root" presStyleCnt="0">
        <dgm:presLayoutVars>
          <dgm:dir/>
          <dgm:resizeHandles val="exact"/>
        </dgm:presLayoutVars>
      </dgm:prSet>
      <dgm:spPr/>
    </dgm:pt>
    <dgm:pt modelId="{7E0B0A3F-FA03-460C-840D-5D8F9DB897D7}" type="pres">
      <dgm:prSet presAssocID="{D103BAA9-378B-4FF8-AD7F-BCC61DE96DF9}" presName="container" presStyleCnt="0">
        <dgm:presLayoutVars>
          <dgm:dir/>
          <dgm:resizeHandles val="exact"/>
        </dgm:presLayoutVars>
      </dgm:prSet>
      <dgm:spPr/>
    </dgm:pt>
    <dgm:pt modelId="{B06D8213-C80D-47CE-8BAC-17514D2D22F1}" type="pres">
      <dgm:prSet presAssocID="{E28B2DA7-18CC-4C2E-B4D0-4B7178D33117}" presName="compNode" presStyleCnt="0"/>
      <dgm:spPr/>
    </dgm:pt>
    <dgm:pt modelId="{824DCC2A-845A-4BC4-923D-7E4ABD5A34CB}" type="pres">
      <dgm:prSet presAssocID="{E28B2DA7-18CC-4C2E-B4D0-4B7178D33117}" presName="iconBgRect" presStyleLbl="bgShp" presStyleIdx="0" presStyleCnt="5"/>
      <dgm:spPr/>
    </dgm:pt>
    <dgm:pt modelId="{F584CD38-F602-4822-AC6A-8DD45F8C9245}" type="pres">
      <dgm:prSet presAssocID="{E28B2DA7-18CC-4C2E-B4D0-4B7178D331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209C5D9-10B9-49EA-BB0A-ADFC71A9DE7D}" type="pres">
      <dgm:prSet presAssocID="{E28B2DA7-18CC-4C2E-B4D0-4B7178D33117}" presName="spaceRect" presStyleCnt="0"/>
      <dgm:spPr/>
    </dgm:pt>
    <dgm:pt modelId="{868A8E04-BB15-4F91-9A37-07474932E0B8}" type="pres">
      <dgm:prSet presAssocID="{E28B2DA7-18CC-4C2E-B4D0-4B7178D33117}" presName="textRect" presStyleLbl="revTx" presStyleIdx="0" presStyleCnt="5">
        <dgm:presLayoutVars>
          <dgm:chMax val="1"/>
          <dgm:chPref val="1"/>
        </dgm:presLayoutVars>
      </dgm:prSet>
      <dgm:spPr/>
    </dgm:pt>
    <dgm:pt modelId="{156F0FE0-9178-4A9D-9208-A35CB81EF698}" type="pres">
      <dgm:prSet presAssocID="{CCB0609E-098E-4195-8EF8-B202864FFED0}" presName="sibTrans" presStyleLbl="sibTrans2D1" presStyleIdx="0" presStyleCnt="0"/>
      <dgm:spPr/>
    </dgm:pt>
    <dgm:pt modelId="{0BB2980A-90F2-4067-9DD6-9AE396AAA1B9}" type="pres">
      <dgm:prSet presAssocID="{13AEA18C-1974-4855-8117-849491D6042E}" presName="compNode" presStyleCnt="0"/>
      <dgm:spPr/>
    </dgm:pt>
    <dgm:pt modelId="{93DF23F6-3CBF-4F2B-96BC-7446D6CC547B}" type="pres">
      <dgm:prSet presAssocID="{13AEA18C-1974-4855-8117-849491D6042E}" presName="iconBgRect" presStyleLbl="bgShp" presStyleIdx="1" presStyleCnt="5"/>
      <dgm:spPr/>
    </dgm:pt>
    <dgm:pt modelId="{74D2C74E-8D24-43A6-A514-5E283B3DF41D}" type="pres">
      <dgm:prSet presAssocID="{13AEA18C-1974-4855-8117-849491D6042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0EF12C42-BA4D-401A-8FC2-A9E66914D111}" type="pres">
      <dgm:prSet presAssocID="{13AEA18C-1974-4855-8117-849491D6042E}" presName="spaceRect" presStyleCnt="0"/>
      <dgm:spPr/>
    </dgm:pt>
    <dgm:pt modelId="{9A564AB4-ED37-489B-9859-31068B4B59B4}" type="pres">
      <dgm:prSet presAssocID="{13AEA18C-1974-4855-8117-849491D6042E}" presName="textRect" presStyleLbl="revTx" presStyleIdx="1" presStyleCnt="5">
        <dgm:presLayoutVars>
          <dgm:chMax val="1"/>
          <dgm:chPref val="1"/>
        </dgm:presLayoutVars>
      </dgm:prSet>
      <dgm:spPr/>
    </dgm:pt>
    <dgm:pt modelId="{4F82DCA8-8F63-42D7-A25F-D9CC823BD007}" type="pres">
      <dgm:prSet presAssocID="{B428DB34-43F9-4D45-9761-02D18EF6D4E4}" presName="sibTrans" presStyleLbl="sibTrans2D1" presStyleIdx="0" presStyleCnt="0"/>
      <dgm:spPr/>
    </dgm:pt>
    <dgm:pt modelId="{FB95A608-AA20-4F59-9B7D-FB81228BD9F0}" type="pres">
      <dgm:prSet presAssocID="{67ACACEE-C1E6-4A30-B998-F416A3BB75C0}" presName="compNode" presStyleCnt="0"/>
      <dgm:spPr/>
    </dgm:pt>
    <dgm:pt modelId="{BA46F341-042F-462E-B2F5-5178B94619C2}" type="pres">
      <dgm:prSet presAssocID="{67ACACEE-C1E6-4A30-B998-F416A3BB75C0}" presName="iconBgRect" presStyleLbl="bgShp" presStyleIdx="2" presStyleCnt="5"/>
      <dgm:spPr/>
    </dgm:pt>
    <dgm:pt modelId="{422F9BF0-BC54-4A5B-9605-58A18DDE5B30}" type="pres">
      <dgm:prSet presAssocID="{67ACACEE-C1E6-4A30-B998-F416A3BB75C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C0E0A3B-D0D5-4C83-9696-6AF27272313C}" type="pres">
      <dgm:prSet presAssocID="{67ACACEE-C1E6-4A30-B998-F416A3BB75C0}" presName="spaceRect" presStyleCnt="0"/>
      <dgm:spPr/>
    </dgm:pt>
    <dgm:pt modelId="{DBEF90B1-A9E7-49CF-92AC-C3FA3AD27309}" type="pres">
      <dgm:prSet presAssocID="{67ACACEE-C1E6-4A30-B998-F416A3BB75C0}" presName="textRect" presStyleLbl="revTx" presStyleIdx="2" presStyleCnt="5">
        <dgm:presLayoutVars>
          <dgm:chMax val="1"/>
          <dgm:chPref val="1"/>
        </dgm:presLayoutVars>
      </dgm:prSet>
      <dgm:spPr/>
    </dgm:pt>
    <dgm:pt modelId="{2C87074A-B400-45BD-90FC-D295B902892C}" type="pres">
      <dgm:prSet presAssocID="{C2B6D1D8-D252-4AC3-9D6B-6776F439F4FA}" presName="sibTrans" presStyleLbl="sibTrans2D1" presStyleIdx="0" presStyleCnt="0"/>
      <dgm:spPr/>
    </dgm:pt>
    <dgm:pt modelId="{85282ABC-BF8C-4184-BB7B-BE93CB839D94}" type="pres">
      <dgm:prSet presAssocID="{05CFB4EB-5611-4FFF-98D5-1FB2B0CB7C98}" presName="compNode" presStyleCnt="0"/>
      <dgm:spPr/>
    </dgm:pt>
    <dgm:pt modelId="{4BFC5C21-C806-4223-894F-BEFEFBDA2173}" type="pres">
      <dgm:prSet presAssocID="{05CFB4EB-5611-4FFF-98D5-1FB2B0CB7C98}" presName="iconBgRect" presStyleLbl="bgShp" presStyleIdx="3" presStyleCnt="5"/>
      <dgm:spPr/>
    </dgm:pt>
    <dgm:pt modelId="{8BDF6B52-603F-4EDC-921F-1EB7E818C7F2}" type="pres">
      <dgm:prSet presAssocID="{05CFB4EB-5611-4FFF-98D5-1FB2B0CB7C9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EEF0E1-9F53-4948-B379-7D979C021A73}" type="pres">
      <dgm:prSet presAssocID="{05CFB4EB-5611-4FFF-98D5-1FB2B0CB7C98}" presName="spaceRect" presStyleCnt="0"/>
      <dgm:spPr/>
    </dgm:pt>
    <dgm:pt modelId="{4F6834AD-2EF0-4768-8879-0109FD7EF19D}" type="pres">
      <dgm:prSet presAssocID="{05CFB4EB-5611-4FFF-98D5-1FB2B0CB7C98}" presName="textRect" presStyleLbl="revTx" presStyleIdx="3" presStyleCnt="5">
        <dgm:presLayoutVars>
          <dgm:chMax val="1"/>
          <dgm:chPref val="1"/>
        </dgm:presLayoutVars>
      </dgm:prSet>
      <dgm:spPr/>
    </dgm:pt>
    <dgm:pt modelId="{E414C7AE-3AEE-41A6-8685-E9C8766D5977}" type="pres">
      <dgm:prSet presAssocID="{191D8608-DA96-41D4-9871-77352618CDA4}" presName="sibTrans" presStyleLbl="sibTrans2D1" presStyleIdx="0" presStyleCnt="0"/>
      <dgm:spPr/>
    </dgm:pt>
    <dgm:pt modelId="{7B1C7B7E-0270-45F2-ADE6-D824F1A4C2ED}" type="pres">
      <dgm:prSet presAssocID="{AD8A61E4-8458-48AA-BA9F-D9EE0B38E85A}" presName="compNode" presStyleCnt="0"/>
      <dgm:spPr/>
    </dgm:pt>
    <dgm:pt modelId="{363B6622-674A-4E50-82BB-D3029A590F52}" type="pres">
      <dgm:prSet presAssocID="{AD8A61E4-8458-48AA-BA9F-D9EE0B38E85A}" presName="iconBgRect" presStyleLbl="bgShp" presStyleIdx="4" presStyleCnt="5"/>
      <dgm:spPr/>
    </dgm:pt>
    <dgm:pt modelId="{8A365390-DEF5-40A8-B71A-915EB006DD81}" type="pres">
      <dgm:prSet presAssocID="{AD8A61E4-8458-48AA-BA9F-D9EE0B38E85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CC3B4AA-7FCC-4DD1-9EF9-2F9593FBCD14}" type="pres">
      <dgm:prSet presAssocID="{AD8A61E4-8458-48AA-BA9F-D9EE0B38E85A}" presName="spaceRect" presStyleCnt="0"/>
      <dgm:spPr/>
    </dgm:pt>
    <dgm:pt modelId="{BC77D2F6-2B90-4190-B32C-CD56B34A7E2C}" type="pres">
      <dgm:prSet presAssocID="{AD8A61E4-8458-48AA-BA9F-D9EE0B38E85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00EDC0E-BF92-1546-8345-6E1EA0D8FEBB}" type="presOf" srcId="{191D8608-DA96-41D4-9871-77352618CDA4}" destId="{E414C7AE-3AEE-41A6-8685-E9C8766D5977}" srcOrd="0" destOrd="0" presId="urn:microsoft.com/office/officeart/2018/2/layout/IconCircleList"/>
    <dgm:cxn modelId="{A637592C-CD0E-4ABF-BD1C-25DCE1C43A07}" srcId="{D103BAA9-378B-4FF8-AD7F-BCC61DE96DF9}" destId="{05CFB4EB-5611-4FFF-98D5-1FB2B0CB7C98}" srcOrd="3" destOrd="0" parTransId="{20182167-DA7B-490C-9D58-1FBD8B752C8D}" sibTransId="{191D8608-DA96-41D4-9871-77352618CDA4}"/>
    <dgm:cxn modelId="{A9FED251-E0E6-9C48-B3D6-4DF4D3D95BE3}" type="presOf" srcId="{13AEA18C-1974-4855-8117-849491D6042E}" destId="{9A564AB4-ED37-489B-9859-31068B4B59B4}" srcOrd="0" destOrd="0" presId="urn:microsoft.com/office/officeart/2018/2/layout/IconCircleList"/>
    <dgm:cxn modelId="{64D1865C-F8CE-4A64-B3E2-7AFF43FBA8BA}" srcId="{D103BAA9-378B-4FF8-AD7F-BCC61DE96DF9}" destId="{13AEA18C-1974-4855-8117-849491D6042E}" srcOrd="1" destOrd="0" parTransId="{F6ED73A7-FBAD-4DB7-B6D2-7F8972FF78AB}" sibTransId="{B428DB34-43F9-4D45-9761-02D18EF6D4E4}"/>
    <dgm:cxn modelId="{EB76C17A-F32B-3542-8B00-C237AA97C206}" type="presOf" srcId="{E28B2DA7-18CC-4C2E-B4D0-4B7178D33117}" destId="{868A8E04-BB15-4F91-9A37-07474932E0B8}" srcOrd="0" destOrd="0" presId="urn:microsoft.com/office/officeart/2018/2/layout/IconCircleList"/>
    <dgm:cxn modelId="{6437A787-30A8-4913-B84B-3D9B81166349}" srcId="{D103BAA9-378B-4FF8-AD7F-BCC61DE96DF9}" destId="{E28B2DA7-18CC-4C2E-B4D0-4B7178D33117}" srcOrd="0" destOrd="0" parTransId="{8F696931-4EAE-41A2-90F6-AB48383BEAFE}" sibTransId="{CCB0609E-098E-4195-8EF8-B202864FFED0}"/>
    <dgm:cxn modelId="{5D0BA08D-8FF0-574A-B26B-333C32C30CE5}" type="presOf" srcId="{AD8A61E4-8458-48AA-BA9F-D9EE0B38E85A}" destId="{BC77D2F6-2B90-4190-B32C-CD56B34A7E2C}" srcOrd="0" destOrd="0" presId="urn:microsoft.com/office/officeart/2018/2/layout/IconCircleList"/>
    <dgm:cxn modelId="{B57C9291-E478-0C4E-90AC-0746B32C6E51}" type="presOf" srcId="{D103BAA9-378B-4FF8-AD7F-BCC61DE96DF9}" destId="{32DC7ECF-A5B1-41FF-9BD3-269672B877FA}" srcOrd="0" destOrd="0" presId="urn:microsoft.com/office/officeart/2018/2/layout/IconCircleList"/>
    <dgm:cxn modelId="{5CAD8E98-1DC7-4561-89F2-A0331D42A2A8}" srcId="{D103BAA9-378B-4FF8-AD7F-BCC61DE96DF9}" destId="{67ACACEE-C1E6-4A30-B998-F416A3BB75C0}" srcOrd="2" destOrd="0" parTransId="{DFCA3F7B-59B8-488D-9152-B20FED173A65}" sibTransId="{C2B6D1D8-D252-4AC3-9D6B-6776F439F4FA}"/>
    <dgm:cxn modelId="{6BB28AAD-705A-4647-9A38-7A62C9B41CC6}" type="presOf" srcId="{67ACACEE-C1E6-4A30-B998-F416A3BB75C0}" destId="{DBEF90B1-A9E7-49CF-92AC-C3FA3AD27309}" srcOrd="0" destOrd="0" presId="urn:microsoft.com/office/officeart/2018/2/layout/IconCircleList"/>
    <dgm:cxn modelId="{3D029EAD-6CE2-FA40-A73C-633D80AA2FF7}" type="presOf" srcId="{B428DB34-43F9-4D45-9761-02D18EF6D4E4}" destId="{4F82DCA8-8F63-42D7-A25F-D9CC823BD007}" srcOrd="0" destOrd="0" presId="urn:microsoft.com/office/officeart/2018/2/layout/IconCircleList"/>
    <dgm:cxn modelId="{0641C9B1-05AC-624F-AE42-05D89501D737}" type="presOf" srcId="{05CFB4EB-5611-4FFF-98D5-1FB2B0CB7C98}" destId="{4F6834AD-2EF0-4768-8879-0109FD7EF19D}" srcOrd="0" destOrd="0" presId="urn:microsoft.com/office/officeart/2018/2/layout/IconCircleList"/>
    <dgm:cxn modelId="{203653B7-528A-CC4C-AA84-34F72B76E094}" type="presOf" srcId="{CCB0609E-098E-4195-8EF8-B202864FFED0}" destId="{156F0FE0-9178-4A9D-9208-A35CB81EF698}" srcOrd="0" destOrd="0" presId="urn:microsoft.com/office/officeart/2018/2/layout/IconCircleList"/>
    <dgm:cxn modelId="{C6910CC4-5ED4-B74E-A0E4-C181700CB2FA}" type="presOf" srcId="{C2B6D1D8-D252-4AC3-9D6B-6776F439F4FA}" destId="{2C87074A-B400-45BD-90FC-D295B902892C}" srcOrd="0" destOrd="0" presId="urn:microsoft.com/office/officeart/2018/2/layout/IconCircleList"/>
    <dgm:cxn modelId="{859803F9-21E3-4D96-8B25-15A801D150B4}" srcId="{D103BAA9-378B-4FF8-AD7F-BCC61DE96DF9}" destId="{AD8A61E4-8458-48AA-BA9F-D9EE0B38E85A}" srcOrd="4" destOrd="0" parTransId="{156B0025-0C51-4E8E-A525-EAA8C9D50A79}" sibTransId="{EC8F9004-10D5-43CC-9608-1DFC844229EA}"/>
    <dgm:cxn modelId="{5B3F5109-63F9-244A-98D5-B83B0C8FE7AC}" type="presParOf" srcId="{32DC7ECF-A5B1-41FF-9BD3-269672B877FA}" destId="{7E0B0A3F-FA03-460C-840D-5D8F9DB897D7}" srcOrd="0" destOrd="0" presId="urn:microsoft.com/office/officeart/2018/2/layout/IconCircleList"/>
    <dgm:cxn modelId="{413FA6B2-0D3F-BC43-BB5C-1047DEC0668C}" type="presParOf" srcId="{7E0B0A3F-FA03-460C-840D-5D8F9DB897D7}" destId="{B06D8213-C80D-47CE-8BAC-17514D2D22F1}" srcOrd="0" destOrd="0" presId="urn:microsoft.com/office/officeart/2018/2/layout/IconCircleList"/>
    <dgm:cxn modelId="{2312C363-F899-8944-A609-F29702CBA2CF}" type="presParOf" srcId="{B06D8213-C80D-47CE-8BAC-17514D2D22F1}" destId="{824DCC2A-845A-4BC4-923D-7E4ABD5A34CB}" srcOrd="0" destOrd="0" presId="urn:microsoft.com/office/officeart/2018/2/layout/IconCircleList"/>
    <dgm:cxn modelId="{D61FC05A-2F13-DA47-B0B4-0BA31D821A52}" type="presParOf" srcId="{B06D8213-C80D-47CE-8BAC-17514D2D22F1}" destId="{F584CD38-F602-4822-AC6A-8DD45F8C9245}" srcOrd="1" destOrd="0" presId="urn:microsoft.com/office/officeart/2018/2/layout/IconCircleList"/>
    <dgm:cxn modelId="{4CC0706D-7DBC-2846-A45B-9E75C2472AB4}" type="presParOf" srcId="{B06D8213-C80D-47CE-8BAC-17514D2D22F1}" destId="{7209C5D9-10B9-49EA-BB0A-ADFC71A9DE7D}" srcOrd="2" destOrd="0" presId="urn:microsoft.com/office/officeart/2018/2/layout/IconCircleList"/>
    <dgm:cxn modelId="{874512A6-966C-5349-8477-CC22DD10C166}" type="presParOf" srcId="{B06D8213-C80D-47CE-8BAC-17514D2D22F1}" destId="{868A8E04-BB15-4F91-9A37-07474932E0B8}" srcOrd="3" destOrd="0" presId="urn:microsoft.com/office/officeart/2018/2/layout/IconCircleList"/>
    <dgm:cxn modelId="{6DE4CBFD-7929-1C4B-B0C9-3013AD62B020}" type="presParOf" srcId="{7E0B0A3F-FA03-460C-840D-5D8F9DB897D7}" destId="{156F0FE0-9178-4A9D-9208-A35CB81EF698}" srcOrd="1" destOrd="0" presId="urn:microsoft.com/office/officeart/2018/2/layout/IconCircleList"/>
    <dgm:cxn modelId="{EC7CAC0E-355E-9F44-BB1A-DFF85E6BA31F}" type="presParOf" srcId="{7E0B0A3F-FA03-460C-840D-5D8F9DB897D7}" destId="{0BB2980A-90F2-4067-9DD6-9AE396AAA1B9}" srcOrd="2" destOrd="0" presId="urn:microsoft.com/office/officeart/2018/2/layout/IconCircleList"/>
    <dgm:cxn modelId="{F350720C-66B6-794C-BFA2-1433D381AF7C}" type="presParOf" srcId="{0BB2980A-90F2-4067-9DD6-9AE396AAA1B9}" destId="{93DF23F6-3CBF-4F2B-96BC-7446D6CC547B}" srcOrd="0" destOrd="0" presId="urn:microsoft.com/office/officeart/2018/2/layout/IconCircleList"/>
    <dgm:cxn modelId="{388BFF78-1195-7144-AA7C-0F5748A80CB4}" type="presParOf" srcId="{0BB2980A-90F2-4067-9DD6-9AE396AAA1B9}" destId="{74D2C74E-8D24-43A6-A514-5E283B3DF41D}" srcOrd="1" destOrd="0" presId="urn:microsoft.com/office/officeart/2018/2/layout/IconCircleList"/>
    <dgm:cxn modelId="{D298E0F3-D289-B04D-AF7D-2630C224E7FE}" type="presParOf" srcId="{0BB2980A-90F2-4067-9DD6-9AE396AAA1B9}" destId="{0EF12C42-BA4D-401A-8FC2-A9E66914D111}" srcOrd="2" destOrd="0" presId="urn:microsoft.com/office/officeart/2018/2/layout/IconCircleList"/>
    <dgm:cxn modelId="{2AC76335-154C-5E4C-9E99-C4D20D497AEC}" type="presParOf" srcId="{0BB2980A-90F2-4067-9DD6-9AE396AAA1B9}" destId="{9A564AB4-ED37-489B-9859-31068B4B59B4}" srcOrd="3" destOrd="0" presId="urn:microsoft.com/office/officeart/2018/2/layout/IconCircleList"/>
    <dgm:cxn modelId="{8F7B0271-807A-2845-A2EE-9F1F8A686AA0}" type="presParOf" srcId="{7E0B0A3F-FA03-460C-840D-5D8F9DB897D7}" destId="{4F82DCA8-8F63-42D7-A25F-D9CC823BD007}" srcOrd="3" destOrd="0" presId="urn:microsoft.com/office/officeart/2018/2/layout/IconCircleList"/>
    <dgm:cxn modelId="{6D70C8EA-D800-F24F-A7DC-4359027E72EC}" type="presParOf" srcId="{7E0B0A3F-FA03-460C-840D-5D8F9DB897D7}" destId="{FB95A608-AA20-4F59-9B7D-FB81228BD9F0}" srcOrd="4" destOrd="0" presId="urn:microsoft.com/office/officeart/2018/2/layout/IconCircleList"/>
    <dgm:cxn modelId="{1C1ADA6F-3C52-744F-8845-F34967E525C1}" type="presParOf" srcId="{FB95A608-AA20-4F59-9B7D-FB81228BD9F0}" destId="{BA46F341-042F-462E-B2F5-5178B94619C2}" srcOrd="0" destOrd="0" presId="urn:microsoft.com/office/officeart/2018/2/layout/IconCircleList"/>
    <dgm:cxn modelId="{F1FBEDB7-2F0E-5144-AD68-0B4E9BFF490C}" type="presParOf" srcId="{FB95A608-AA20-4F59-9B7D-FB81228BD9F0}" destId="{422F9BF0-BC54-4A5B-9605-58A18DDE5B30}" srcOrd="1" destOrd="0" presId="urn:microsoft.com/office/officeart/2018/2/layout/IconCircleList"/>
    <dgm:cxn modelId="{BE1ACAE1-1473-674A-A35E-2951B45ADD72}" type="presParOf" srcId="{FB95A608-AA20-4F59-9B7D-FB81228BD9F0}" destId="{3C0E0A3B-D0D5-4C83-9696-6AF27272313C}" srcOrd="2" destOrd="0" presId="urn:microsoft.com/office/officeart/2018/2/layout/IconCircleList"/>
    <dgm:cxn modelId="{0FEF863A-B0B6-BF4A-956F-E841B145EEA2}" type="presParOf" srcId="{FB95A608-AA20-4F59-9B7D-FB81228BD9F0}" destId="{DBEF90B1-A9E7-49CF-92AC-C3FA3AD27309}" srcOrd="3" destOrd="0" presId="urn:microsoft.com/office/officeart/2018/2/layout/IconCircleList"/>
    <dgm:cxn modelId="{9061E837-CABD-754E-B975-418C121BF906}" type="presParOf" srcId="{7E0B0A3F-FA03-460C-840D-5D8F9DB897D7}" destId="{2C87074A-B400-45BD-90FC-D295B902892C}" srcOrd="5" destOrd="0" presId="urn:microsoft.com/office/officeart/2018/2/layout/IconCircleList"/>
    <dgm:cxn modelId="{18C88439-F8AE-FB4D-933F-93DC18756B03}" type="presParOf" srcId="{7E0B0A3F-FA03-460C-840D-5D8F9DB897D7}" destId="{85282ABC-BF8C-4184-BB7B-BE93CB839D94}" srcOrd="6" destOrd="0" presId="urn:microsoft.com/office/officeart/2018/2/layout/IconCircleList"/>
    <dgm:cxn modelId="{AFD471D2-ED16-0E4C-9CD2-62EF023AE2BA}" type="presParOf" srcId="{85282ABC-BF8C-4184-BB7B-BE93CB839D94}" destId="{4BFC5C21-C806-4223-894F-BEFEFBDA2173}" srcOrd="0" destOrd="0" presId="urn:microsoft.com/office/officeart/2018/2/layout/IconCircleList"/>
    <dgm:cxn modelId="{14AF041D-F80A-9C4F-A227-92075F8E84B7}" type="presParOf" srcId="{85282ABC-BF8C-4184-BB7B-BE93CB839D94}" destId="{8BDF6B52-603F-4EDC-921F-1EB7E818C7F2}" srcOrd="1" destOrd="0" presId="urn:microsoft.com/office/officeart/2018/2/layout/IconCircleList"/>
    <dgm:cxn modelId="{A4F8AE9A-52CC-E145-8D03-E0BB1744DDDE}" type="presParOf" srcId="{85282ABC-BF8C-4184-BB7B-BE93CB839D94}" destId="{48EEF0E1-9F53-4948-B379-7D979C021A73}" srcOrd="2" destOrd="0" presId="urn:microsoft.com/office/officeart/2018/2/layout/IconCircleList"/>
    <dgm:cxn modelId="{6DBD848B-1530-8246-9A92-A047978BD91D}" type="presParOf" srcId="{85282ABC-BF8C-4184-BB7B-BE93CB839D94}" destId="{4F6834AD-2EF0-4768-8879-0109FD7EF19D}" srcOrd="3" destOrd="0" presId="urn:microsoft.com/office/officeart/2018/2/layout/IconCircleList"/>
    <dgm:cxn modelId="{960B46B7-42BE-A042-A892-D33E750A42D4}" type="presParOf" srcId="{7E0B0A3F-FA03-460C-840D-5D8F9DB897D7}" destId="{E414C7AE-3AEE-41A6-8685-E9C8766D5977}" srcOrd="7" destOrd="0" presId="urn:microsoft.com/office/officeart/2018/2/layout/IconCircleList"/>
    <dgm:cxn modelId="{461D4706-5190-9A4B-8AC3-25D1CC958446}" type="presParOf" srcId="{7E0B0A3F-FA03-460C-840D-5D8F9DB897D7}" destId="{7B1C7B7E-0270-45F2-ADE6-D824F1A4C2ED}" srcOrd="8" destOrd="0" presId="urn:microsoft.com/office/officeart/2018/2/layout/IconCircleList"/>
    <dgm:cxn modelId="{85E944F5-7A67-5344-9304-57C1B94529CA}" type="presParOf" srcId="{7B1C7B7E-0270-45F2-ADE6-D824F1A4C2ED}" destId="{363B6622-674A-4E50-82BB-D3029A590F52}" srcOrd="0" destOrd="0" presId="urn:microsoft.com/office/officeart/2018/2/layout/IconCircleList"/>
    <dgm:cxn modelId="{C594F0B1-8353-C448-9DF6-D55DD1CD1530}" type="presParOf" srcId="{7B1C7B7E-0270-45F2-ADE6-D824F1A4C2ED}" destId="{8A365390-DEF5-40A8-B71A-915EB006DD81}" srcOrd="1" destOrd="0" presId="urn:microsoft.com/office/officeart/2018/2/layout/IconCircleList"/>
    <dgm:cxn modelId="{0A8666E9-81C3-C049-9FC6-D18A8E9558FC}" type="presParOf" srcId="{7B1C7B7E-0270-45F2-ADE6-D824F1A4C2ED}" destId="{ECC3B4AA-7FCC-4DD1-9EF9-2F9593FBCD14}" srcOrd="2" destOrd="0" presId="urn:microsoft.com/office/officeart/2018/2/layout/IconCircleList"/>
    <dgm:cxn modelId="{706FF5E2-2F81-964C-9DEE-AA80C77E410C}" type="presParOf" srcId="{7B1C7B7E-0270-45F2-ADE6-D824F1A4C2ED}" destId="{BC77D2F6-2B90-4190-B32C-CD56B34A7E2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D7035C-324A-452E-BFBD-8095B0EE20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7E3F78-E379-4010-A113-702441CCC519}">
      <dgm:prSet custT="1"/>
      <dgm:spPr/>
      <dgm:t>
        <a:bodyPr/>
        <a:lstStyle/>
        <a:p>
          <a:r>
            <a:rPr lang="en-IN" sz="1600" b="1" i="0" dirty="0"/>
            <a:t>Project Manager (Ansuman):</a:t>
          </a:r>
          <a:r>
            <a:rPr lang="en-IN" sz="1400" b="0" i="0" dirty="0"/>
            <a:t> Oversees the entire project, coordinates activities, and ensures alignment with objectives. Manages timelines and acts as a liaison between the technical team and stakeholders.</a:t>
          </a:r>
          <a:endParaRPr lang="en-US" sz="1400" dirty="0"/>
        </a:p>
      </dgm:t>
    </dgm:pt>
    <dgm:pt modelId="{0732A959-1FD5-4D5B-A361-C2202AA1CF9F}" type="parTrans" cxnId="{E95F553A-66E4-4D0E-8BF3-08E77F1A4E47}">
      <dgm:prSet/>
      <dgm:spPr/>
      <dgm:t>
        <a:bodyPr/>
        <a:lstStyle/>
        <a:p>
          <a:endParaRPr lang="en-US"/>
        </a:p>
      </dgm:t>
    </dgm:pt>
    <dgm:pt modelId="{A45B3B8E-465E-428A-9E5E-B71369537158}" type="sibTrans" cxnId="{E95F553A-66E4-4D0E-8BF3-08E77F1A4E47}">
      <dgm:prSet/>
      <dgm:spPr/>
      <dgm:t>
        <a:bodyPr/>
        <a:lstStyle/>
        <a:p>
          <a:endParaRPr lang="en-US"/>
        </a:p>
      </dgm:t>
    </dgm:pt>
    <dgm:pt modelId="{0370D491-FB10-4D30-BCA6-C798277C444F}">
      <dgm:prSet custT="1"/>
      <dgm:spPr/>
      <dgm:t>
        <a:bodyPr/>
        <a:lstStyle/>
        <a:p>
          <a:r>
            <a:rPr lang="en-IN" sz="1600" b="1" i="0" dirty="0"/>
            <a:t>Data Engineer (Akarsha):</a:t>
          </a:r>
          <a:r>
            <a:rPr lang="en-IN" sz="1400" b="0" i="0" dirty="0"/>
            <a:t> Responsible for designing and implementing the AWS ETL pipeline. Manages data extraction, transformation, and loading processes. Collaborates with the database architect for data warehousing.</a:t>
          </a:r>
          <a:endParaRPr lang="en-US" sz="1400" dirty="0"/>
        </a:p>
      </dgm:t>
    </dgm:pt>
    <dgm:pt modelId="{9EEC2D56-5DCF-495B-8A62-C663AC516FD6}" type="parTrans" cxnId="{F93B49BD-6B30-47FB-87C2-4183411635E8}">
      <dgm:prSet/>
      <dgm:spPr/>
      <dgm:t>
        <a:bodyPr/>
        <a:lstStyle/>
        <a:p>
          <a:endParaRPr lang="en-US"/>
        </a:p>
      </dgm:t>
    </dgm:pt>
    <dgm:pt modelId="{5CD3E04A-CFE9-4B32-8661-2C731896697F}" type="sibTrans" cxnId="{F93B49BD-6B30-47FB-87C2-4183411635E8}">
      <dgm:prSet/>
      <dgm:spPr/>
      <dgm:t>
        <a:bodyPr/>
        <a:lstStyle/>
        <a:p>
          <a:endParaRPr lang="en-US"/>
        </a:p>
      </dgm:t>
    </dgm:pt>
    <dgm:pt modelId="{E9714C91-8CF7-4431-B477-A2734C092E5E}">
      <dgm:prSet custT="1"/>
      <dgm:spPr/>
      <dgm:t>
        <a:bodyPr/>
        <a:lstStyle/>
        <a:p>
          <a:r>
            <a:rPr lang="en-IN" sz="1600" b="1" i="0" dirty="0"/>
            <a:t>Database Architect (Brunda):</a:t>
          </a:r>
          <a:r>
            <a:rPr lang="en-IN" sz="1400" b="0" i="0" dirty="0"/>
            <a:t> Designs the data warehouse schema in Amazon Redshift, optimizing for performance and scalability. Collaborates with the data engineer to ensure seamless integration of ETL processes.</a:t>
          </a:r>
          <a:endParaRPr lang="en-US" sz="1400" dirty="0"/>
        </a:p>
      </dgm:t>
    </dgm:pt>
    <dgm:pt modelId="{773660AB-68F2-4B86-AA31-EC46432C3A22}" type="parTrans" cxnId="{91E588ED-DAE8-42CA-A432-A5BD017CF6A3}">
      <dgm:prSet/>
      <dgm:spPr/>
      <dgm:t>
        <a:bodyPr/>
        <a:lstStyle/>
        <a:p>
          <a:endParaRPr lang="en-US"/>
        </a:p>
      </dgm:t>
    </dgm:pt>
    <dgm:pt modelId="{414342FD-2A15-44BD-B531-D814A001E3DA}" type="sibTrans" cxnId="{91E588ED-DAE8-42CA-A432-A5BD017CF6A3}">
      <dgm:prSet/>
      <dgm:spPr/>
      <dgm:t>
        <a:bodyPr/>
        <a:lstStyle/>
        <a:p>
          <a:endParaRPr lang="en-US"/>
        </a:p>
      </dgm:t>
    </dgm:pt>
    <dgm:pt modelId="{8E5A74AD-8FF0-43E6-9799-6F5C79C39B0E}" type="pres">
      <dgm:prSet presAssocID="{D9D7035C-324A-452E-BFBD-8095B0EE2093}" presName="root" presStyleCnt="0">
        <dgm:presLayoutVars>
          <dgm:dir/>
          <dgm:resizeHandles val="exact"/>
        </dgm:presLayoutVars>
      </dgm:prSet>
      <dgm:spPr/>
    </dgm:pt>
    <dgm:pt modelId="{CD8B866C-4FCC-4CAE-8305-5F1C31C90AA1}" type="pres">
      <dgm:prSet presAssocID="{1D7E3F78-E379-4010-A113-702441CCC519}" presName="compNode" presStyleCnt="0"/>
      <dgm:spPr/>
    </dgm:pt>
    <dgm:pt modelId="{B093F20E-EA89-4C8E-B0EB-59986E2B64ED}" type="pres">
      <dgm:prSet presAssocID="{1D7E3F78-E379-4010-A113-702441CCC519}" presName="bgRect" presStyleLbl="bgShp" presStyleIdx="0" presStyleCnt="3"/>
      <dgm:spPr/>
    </dgm:pt>
    <dgm:pt modelId="{638683C4-582B-40D4-8831-1BF7782A0C9A}" type="pres">
      <dgm:prSet presAssocID="{1D7E3F78-E379-4010-A113-702441CCC5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23677EA-AB59-4301-B264-C1DFDE35DD68}" type="pres">
      <dgm:prSet presAssocID="{1D7E3F78-E379-4010-A113-702441CCC519}" presName="spaceRect" presStyleCnt="0"/>
      <dgm:spPr/>
    </dgm:pt>
    <dgm:pt modelId="{EB5CBD88-CF65-4F30-AF96-15ABA80E3D0C}" type="pres">
      <dgm:prSet presAssocID="{1D7E3F78-E379-4010-A113-702441CCC519}" presName="parTx" presStyleLbl="revTx" presStyleIdx="0" presStyleCnt="3">
        <dgm:presLayoutVars>
          <dgm:chMax val="0"/>
          <dgm:chPref val="0"/>
        </dgm:presLayoutVars>
      </dgm:prSet>
      <dgm:spPr/>
    </dgm:pt>
    <dgm:pt modelId="{0ACE9D50-91F1-4A73-8967-9A943047ED55}" type="pres">
      <dgm:prSet presAssocID="{A45B3B8E-465E-428A-9E5E-B71369537158}" presName="sibTrans" presStyleCnt="0"/>
      <dgm:spPr/>
    </dgm:pt>
    <dgm:pt modelId="{1D444DE5-97F7-48BB-91CB-1BCF105210FE}" type="pres">
      <dgm:prSet presAssocID="{0370D491-FB10-4D30-BCA6-C798277C444F}" presName="compNode" presStyleCnt="0"/>
      <dgm:spPr/>
    </dgm:pt>
    <dgm:pt modelId="{11ED27DC-5017-4EBE-90CF-8FE09200FB1E}" type="pres">
      <dgm:prSet presAssocID="{0370D491-FB10-4D30-BCA6-C798277C444F}" presName="bgRect" presStyleLbl="bgShp" presStyleIdx="1" presStyleCnt="3" custLinFactNeighborX="338"/>
      <dgm:spPr/>
    </dgm:pt>
    <dgm:pt modelId="{ECC2D83C-E623-40C9-8144-F9AFD4EB9ABA}" type="pres">
      <dgm:prSet presAssocID="{0370D491-FB10-4D30-BCA6-C798277C44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B920CED-8FFB-4977-A055-614DAD43FC76}" type="pres">
      <dgm:prSet presAssocID="{0370D491-FB10-4D30-BCA6-C798277C444F}" presName="spaceRect" presStyleCnt="0"/>
      <dgm:spPr/>
    </dgm:pt>
    <dgm:pt modelId="{10E8F1DC-0C37-4C7A-85D0-FCB7B8F788A2}" type="pres">
      <dgm:prSet presAssocID="{0370D491-FB10-4D30-BCA6-C798277C444F}" presName="parTx" presStyleLbl="revTx" presStyleIdx="1" presStyleCnt="3">
        <dgm:presLayoutVars>
          <dgm:chMax val="0"/>
          <dgm:chPref val="0"/>
        </dgm:presLayoutVars>
      </dgm:prSet>
      <dgm:spPr/>
    </dgm:pt>
    <dgm:pt modelId="{425B5695-1DE4-4D02-8518-7CFC7736189D}" type="pres">
      <dgm:prSet presAssocID="{5CD3E04A-CFE9-4B32-8661-2C731896697F}" presName="sibTrans" presStyleCnt="0"/>
      <dgm:spPr/>
    </dgm:pt>
    <dgm:pt modelId="{D7285102-3220-45D4-B408-292D9DC913EC}" type="pres">
      <dgm:prSet presAssocID="{E9714C91-8CF7-4431-B477-A2734C092E5E}" presName="compNode" presStyleCnt="0"/>
      <dgm:spPr/>
    </dgm:pt>
    <dgm:pt modelId="{709A0C30-7A70-400D-B277-DF2F0FBF229F}" type="pres">
      <dgm:prSet presAssocID="{E9714C91-8CF7-4431-B477-A2734C092E5E}" presName="bgRect" presStyleLbl="bgShp" presStyleIdx="2" presStyleCnt="3"/>
      <dgm:spPr/>
    </dgm:pt>
    <dgm:pt modelId="{0A690AD9-31C6-4C26-8CF6-D89A0CA109F6}" type="pres">
      <dgm:prSet presAssocID="{E9714C91-8CF7-4431-B477-A2734C092E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31AC00F-3689-46E7-A4B7-4D7BA8F4AACD}" type="pres">
      <dgm:prSet presAssocID="{E9714C91-8CF7-4431-B477-A2734C092E5E}" presName="spaceRect" presStyleCnt="0"/>
      <dgm:spPr/>
    </dgm:pt>
    <dgm:pt modelId="{79904180-06FC-4505-BA35-B5F268D4C1CA}" type="pres">
      <dgm:prSet presAssocID="{E9714C91-8CF7-4431-B477-A2734C092E5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95F553A-66E4-4D0E-8BF3-08E77F1A4E47}" srcId="{D9D7035C-324A-452E-BFBD-8095B0EE2093}" destId="{1D7E3F78-E379-4010-A113-702441CCC519}" srcOrd="0" destOrd="0" parTransId="{0732A959-1FD5-4D5B-A361-C2202AA1CF9F}" sibTransId="{A45B3B8E-465E-428A-9E5E-B71369537158}"/>
    <dgm:cxn modelId="{F93B49BD-6B30-47FB-87C2-4183411635E8}" srcId="{D9D7035C-324A-452E-BFBD-8095B0EE2093}" destId="{0370D491-FB10-4D30-BCA6-C798277C444F}" srcOrd="1" destOrd="0" parTransId="{9EEC2D56-5DCF-495B-8A62-C663AC516FD6}" sibTransId="{5CD3E04A-CFE9-4B32-8661-2C731896697F}"/>
    <dgm:cxn modelId="{788D82C0-51D2-4EC2-BA01-352BD3792C4E}" type="presOf" srcId="{1D7E3F78-E379-4010-A113-702441CCC519}" destId="{EB5CBD88-CF65-4F30-AF96-15ABA80E3D0C}" srcOrd="0" destOrd="0" presId="urn:microsoft.com/office/officeart/2018/2/layout/IconVerticalSolidList"/>
    <dgm:cxn modelId="{82791CCF-400C-4C04-981A-711B0F92F507}" type="presOf" srcId="{0370D491-FB10-4D30-BCA6-C798277C444F}" destId="{10E8F1DC-0C37-4C7A-85D0-FCB7B8F788A2}" srcOrd="0" destOrd="0" presId="urn:microsoft.com/office/officeart/2018/2/layout/IconVerticalSolidList"/>
    <dgm:cxn modelId="{D236D7CF-8714-4E65-9AD1-C1D7792FB21C}" type="presOf" srcId="{D9D7035C-324A-452E-BFBD-8095B0EE2093}" destId="{8E5A74AD-8FF0-43E6-9799-6F5C79C39B0E}" srcOrd="0" destOrd="0" presId="urn:microsoft.com/office/officeart/2018/2/layout/IconVerticalSolidList"/>
    <dgm:cxn modelId="{6D9D6CD7-2A72-45CC-8279-3AD37F7836FC}" type="presOf" srcId="{E9714C91-8CF7-4431-B477-A2734C092E5E}" destId="{79904180-06FC-4505-BA35-B5F268D4C1CA}" srcOrd="0" destOrd="0" presId="urn:microsoft.com/office/officeart/2018/2/layout/IconVerticalSolidList"/>
    <dgm:cxn modelId="{91E588ED-DAE8-42CA-A432-A5BD017CF6A3}" srcId="{D9D7035C-324A-452E-BFBD-8095B0EE2093}" destId="{E9714C91-8CF7-4431-B477-A2734C092E5E}" srcOrd="2" destOrd="0" parTransId="{773660AB-68F2-4B86-AA31-EC46432C3A22}" sibTransId="{414342FD-2A15-44BD-B531-D814A001E3DA}"/>
    <dgm:cxn modelId="{97B12EC0-F5B1-47AA-B538-E852EB89F66C}" type="presParOf" srcId="{8E5A74AD-8FF0-43E6-9799-6F5C79C39B0E}" destId="{CD8B866C-4FCC-4CAE-8305-5F1C31C90AA1}" srcOrd="0" destOrd="0" presId="urn:microsoft.com/office/officeart/2018/2/layout/IconVerticalSolidList"/>
    <dgm:cxn modelId="{9F452343-3DB6-4878-A722-089F2C5C4323}" type="presParOf" srcId="{CD8B866C-4FCC-4CAE-8305-5F1C31C90AA1}" destId="{B093F20E-EA89-4C8E-B0EB-59986E2B64ED}" srcOrd="0" destOrd="0" presId="urn:microsoft.com/office/officeart/2018/2/layout/IconVerticalSolidList"/>
    <dgm:cxn modelId="{40FA11B3-7AD1-4CD7-8082-E0F05401E59B}" type="presParOf" srcId="{CD8B866C-4FCC-4CAE-8305-5F1C31C90AA1}" destId="{638683C4-582B-40D4-8831-1BF7782A0C9A}" srcOrd="1" destOrd="0" presId="urn:microsoft.com/office/officeart/2018/2/layout/IconVerticalSolidList"/>
    <dgm:cxn modelId="{2FEF371B-414E-47EA-B8F0-3BF5373E2390}" type="presParOf" srcId="{CD8B866C-4FCC-4CAE-8305-5F1C31C90AA1}" destId="{D23677EA-AB59-4301-B264-C1DFDE35DD68}" srcOrd="2" destOrd="0" presId="urn:microsoft.com/office/officeart/2018/2/layout/IconVerticalSolidList"/>
    <dgm:cxn modelId="{91FC5AEA-0136-42A5-B8CE-7E48CAAF0256}" type="presParOf" srcId="{CD8B866C-4FCC-4CAE-8305-5F1C31C90AA1}" destId="{EB5CBD88-CF65-4F30-AF96-15ABA80E3D0C}" srcOrd="3" destOrd="0" presId="urn:microsoft.com/office/officeart/2018/2/layout/IconVerticalSolidList"/>
    <dgm:cxn modelId="{E8EFD760-02E4-4CF0-84B0-BAAB5C6389CE}" type="presParOf" srcId="{8E5A74AD-8FF0-43E6-9799-6F5C79C39B0E}" destId="{0ACE9D50-91F1-4A73-8967-9A943047ED55}" srcOrd="1" destOrd="0" presId="urn:microsoft.com/office/officeart/2018/2/layout/IconVerticalSolidList"/>
    <dgm:cxn modelId="{955D682C-C4DA-4396-A058-0E8CE77B1B47}" type="presParOf" srcId="{8E5A74AD-8FF0-43E6-9799-6F5C79C39B0E}" destId="{1D444DE5-97F7-48BB-91CB-1BCF105210FE}" srcOrd="2" destOrd="0" presId="urn:microsoft.com/office/officeart/2018/2/layout/IconVerticalSolidList"/>
    <dgm:cxn modelId="{D62A3E04-698E-4B8D-9A74-FFCBD2844ECC}" type="presParOf" srcId="{1D444DE5-97F7-48BB-91CB-1BCF105210FE}" destId="{11ED27DC-5017-4EBE-90CF-8FE09200FB1E}" srcOrd="0" destOrd="0" presId="urn:microsoft.com/office/officeart/2018/2/layout/IconVerticalSolidList"/>
    <dgm:cxn modelId="{7C4959AE-20DF-41ED-AD35-105FDBA76D62}" type="presParOf" srcId="{1D444DE5-97F7-48BB-91CB-1BCF105210FE}" destId="{ECC2D83C-E623-40C9-8144-F9AFD4EB9ABA}" srcOrd="1" destOrd="0" presId="urn:microsoft.com/office/officeart/2018/2/layout/IconVerticalSolidList"/>
    <dgm:cxn modelId="{A997E847-3993-4261-A8A9-195A43E0D8B6}" type="presParOf" srcId="{1D444DE5-97F7-48BB-91CB-1BCF105210FE}" destId="{6B920CED-8FFB-4977-A055-614DAD43FC76}" srcOrd="2" destOrd="0" presId="urn:microsoft.com/office/officeart/2018/2/layout/IconVerticalSolidList"/>
    <dgm:cxn modelId="{3EAB7E09-D1C3-4A9A-8674-6A4F87E02220}" type="presParOf" srcId="{1D444DE5-97F7-48BB-91CB-1BCF105210FE}" destId="{10E8F1DC-0C37-4C7A-85D0-FCB7B8F788A2}" srcOrd="3" destOrd="0" presId="urn:microsoft.com/office/officeart/2018/2/layout/IconVerticalSolidList"/>
    <dgm:cxn modelId="{B341BA49-A329-4BE5-8E4F-6B4AC25A473F}" type="presParOf" srcId="{8E5A74AD-8FF0-43E6-9799-6F5C79C39B0E}" destId="{425B5695-1DE4-4D02-8518-7CFC7736189D}" srcOrd="3" destOrd="0" presId="urn:microsoft.com/office/officeart/2018/2/layout/IconVerticalSolidList"/>
    <dgm:cxn modelId="{7D2315C3-AF02-4B93-9FD9-1B9B3E36F606}" type="presParOf" srcId="{8E5A74AD-8FF0-43E6-9799-6F5C79C39B0E}" destId="{D7285102-3220-45D4-B408-292D9DC913EC}" srcOrd="4" destOrd="0" presId="urn:microsoft.com/office/officeart/2018/2/layout/IconVerticalSolidList"/>
    <dgm:cxn modelId="{FB6F32FE-EC75-40AC-B6C9-73D61F395A0B}" type="presParOf" srcId="{D7285102-3220-45D4-B408-292D9DC913EC}" destId="{709A0C30-7A70-400D-B277-DF2F0FBF229F}" srcOrd="0" destOrd="0" presId="urn:microsoft.com/office/officeart/2018/2/layout/IconVerticalSolidList"/>
    <dgm:cxn modelId="{38BF0D35-A3CC-4B21-82C2-68A7F99DD0FB}" type="presParOf" srcId="{D7285102-3220-45D4-B408-292D9DC913EC}" destId="{0A690AD9-31C6-4C26-8CF6-D89A0CA109F6}" srcOrd="1" destOrd="0" presId="urn:microsoft.com/office/officeart/2018/2/layout/IconVerticalSolidList"/>
    <dgm:cxn modelId="{A7DF2543-2A4E-4D61-AB23-B815117E02D1}" type="presParOf" srcId="{D7285102-3220-45D4-B408-292D9DC913EC}" destId="{E31AC00F-3689-46E7-A4B7-4D7BA8F4AACD}" srcOrd="2" destOrd="0" presId="urn:microsoft.com/office/officeart/2018/2/layout/IconVerticalSolidList"/>
    <dgm:cxn modelId="{6006FA6A-7599-4314-83F1-0328F64E8A09}" type="presParOf" srcId="{D7285102-3220-45D4-B408-292D9DC913EC}" destId="{79904180-06FC-4505-BA35-B5F268D4C1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5AA93F-B107-44AF-9F2A-12C099F19BC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900B6DD-4C58-4C0F-BB1F-89E3544320F8}">
      <dgm:prSet/>
      <dgm:spPr/>
      <dgm:t>
        <a:bodyPr/>
        <a:lstStyle/>
        <a:p>
          <a:r>
            <a:rPr lang="en-IN" b="0" i="1"/>
            <a:t>Week 1-2:</a:t>
          </a:r>
          <a:r>
            <a:rPr lang="en-IN" b="0" i="0"/>
            <a:t> Project initiation, detailed requirements gathering, and initial planning. </a:t>
          </a:r>
          <a:endParaRPr lang="en-US"/>
        </a:p>
      </dgm:t>
    </dgm:pt>
    <dgm:pt modelId="{88718DE2-D827-48A6-8802-936D932E7038}" type="parTrans" cxnId="{259FD803-3AEB-4783-8686-C09FD48D6674}">
      <dgm:prSet/>
      <dgm:spPr/>
      <dgm:t>
        <a:bodyPr/>
        <a:lstStyle/>
        <a:p>
          <a:endParaRPr lang="en-US"/>
        </a:p>
      </dgm:t>
    </dgm:pt>
    <dgm:pt modelId="{4B13B752-2FFF-49A2-8220-59B86EC5B771}" type="sibTrans" cxnId="{259FD803-3AEB-4783-8686-C09FD48D6674}">
      <dgm:prSet/>
      <dgm:spPr/>
      <dgm:t>
        <a:bodyPr/>
        <a:lstStyle/>
        <a:p>
          <a:endParaRPr lang="en-US"/>
        </a:p>
      </dgm:t>
    </dgm:pt>
    <dgm:pt modelId="{7963A251-A21F-45F6-A9DD-D99E5FDBC5B8}">
      <dgm:prSet/>
      <dgm:spPr/>
      <dgm:t>
        <a:bodyPr/>
        <a:lstStyle/>
        <a:p>
          <a:r>
            <a:rPr lang="en-IN" b="0" i="1"/>
            <a:t>Week 3-4:</a:t>
          </a:r>
          <a:r>
            <a:rPr lang="en-IN" b="0" i="0"/>
            <a:t> Data extraction and exploration, validation of data dictionaries. </a:t>
          </a:r>
          <a:endParaRPr lang="en-US"/>
        </a:p>
      </dgm:t>
    </dgm:pt>
    <dgm:pt modelId="{5A809FAC-631B-4850-8AE2-980DCC7B4DC0}" type="parTrans" cxnId="{92942FBF-F667-4890-BD45-49A407E75001}">
      <dgm:prSet/>
      <dgm:spPr/>
      <dgm:t>
        <a:bodyPr/>
        <a:lstStyle/>
        <a:p>
          <a:endParaRPr lang="en-US"/>
        </a:p>
      </dgm:t>
    </dgm:pt>
    <dgm:pt modelId="{B31C2E5D-C933-40CF-93DA-A44E7E8025F0}" type="sibTrans" cxnId="{92942FBF-F667-4890-BD45-49A407E75001}">
      <dgm:prSet/>
      <dgm:spPr/>
      <dgm:t>
        <a:bodyPr/>
        <a:lstStyle/>
        <a:p>
          <a:endParaRPr lang="en-US"/>
        </a:p>
      </dgm:t>
    </dgm:pt>
    <dgm:pt modelId="{796779DD-BB5C-4035-BE27-EA78205ABCFA}">
      <dgm:prSet/>
      <dgm:spPr/>
      <dgm:t>
        <a:bodyPr/>
        <a:lstStyle/>
        <a:p>
          <a:r>
            <a:rPr lang="en-IN" b="0" i="1"/>
            <a:t>Week 5-8:</a:t>
          </a:r>
          <a:r>
            <a:rPr lang="en-IN" b="0" i="0"/>
            <a:t> ETL pipeline development and testing. </a:t>
          </a:r>
          <a:endParaRPr lang="en-US"/>
        </a:p>
      </dgm:t>
    </dgm:pt>
    <dgm:pt modelId="{05E113A7-9CB6-4A2F-8779-2B291D4C49FF}" type="parTrans" cxnId="{FD592CC8-25B6-406C-BB1C-ABA012925860}">
      <dgm:prSet/>
      <dgm:spPr/>
      <dgm:t>
        <a:bodyPr/>
        <a:lstStyle/>
        <a:p>
          <a:endParaRPr lang="en-US"/>
        </a:p>
      </dgm:t>
    </dgm:pt>
    <dgm:pt modelId="{3BED7FB0-CDF4-424B-AF3F-BEDC4D983F63}" type="sibTrans" cxnId="{FD592CC8-25B6-406C-BB1C-ABA012925860}">
      <dgm:prSet/>
      <dgm:spPr/>
      <dgm:t>
        <a:bodyPr/>
        <a:lstStyle/>
        <a:p>
          <a:endParaRPr lang="en-US"/>
        </a:p>
      </dgm:t>
    </dgm:pt>
    <dgm:pt modelId="{A9AF21C0-99C9-4A82-B182-D24C396A1F09}">
      <dgm:prSet/>
      <dgm:spPr/>
      <dgm:t>
        <a:bodyPr/>
        <a:lstStyle/>
        <a:p>
          <a:r>
            <a:rPr lang="en-IN" b="0" i="1"/>
            <a:t>Week 9-10:</a:t>
          </a:r>
          <a:r>
            <a:rPr lang="en-IN" b="0" i="0"/>
            <a:t> Data warehousing design and implementation. </a:t>
          </a:r>
          <a:endParaRPr lang="en-US"/>
        </a:p>
      </dgm:t>
    </dgm:pt>
    <dgm:pt modelId="{8E171364-83F0-4C9A-9A3B-FB5CBD2DE0AB}" type="parTrans" cxnId="{16997150-9CA5-4FEF-B790-C2AED1EC7E7D}">
      <dgm:prSet/>
      <dgm:spPr/>
      <dgm:t>
        <a:bodyPr/>
        <a:lstStyle/>
        <a:p>
          <a:endParaRPr lang="en-US"/>
        </a:p>
      </dgm:t>
    </dgm:pt>
    <dgm:pt modelId="{635934F2-65A8-42EE-9F59-D79D82423818}" type="sibTrans" cxnId="{16997150-9CA5-4FEF-B790-C2AED1EC7E7D}">
      <dgm:prSet/>
      <dgm:spPr/>
      <dgm:t>
        <a:bodyPr/>
        <a:lstStyle/>
        <a:p>
          <a:endParaRPr lang="en-US"/>
        </a:p>
      </dgm:t>
    </dgm:pt>
    <dgm:pt modelId="{76A67722-75FA-465F-B09C-93C7CF683787}">
      <dgm:prSet/>
      <dgm:spPr/>
      <dgm:t>
        <a:bodyPr/>
        <a:lstStyle/>
        <a:p>
          <a:r>
            <a:rPr lang="en-IN" b="0" i="1"/>
            <a:t>Week 11-12:</a:t>
          </a:r>
          <a:r>
            <a:rPr lang="en-IN" b="0" i="0"/>
            <a:t> Final testing, validation, and project documentation. </a:t>
          </a:r>
          <a:endParaRPr lang="en-US"/>
        </a:p>
      </dgm:t>
    </dgm:pt>
    <dgm:pt modelId="{CC57A765-9815-4C9D-9CCA-3BBED543BEAF}" type="parTrans" cxnId="{A1B9FBAC-5D8E-4B43-9FB2-2190E00EC096}">
      <dgm:prSet/>
      <dgm:spPr/>
      <dgm:t>
        <a:bodyPr/>
        <a:lstStyle/>
        <a:p>
          <a:endParaRPr lang="en-US"/>
        </a:p>
      </dgm:t>
    </dgm:pt>
    <dgm:pt modelId="{4C162C6A-444D-41C0-9183-87E44DC4F14B}" type="sibTrans" cxnId="{A1B9FBAC-5D8E-4B43-9FB2-2190E00EC096}">
      <dgm:prSet/>
      <dgm:spPr/>
      <dgm:t>
        <a:bodyPr/>
        <a:lstStyle/>
        <a:p>
          <a:endParaRPr lang="en-US"/>
        </a:p>
      </dgm:t>
    </dgm:pt>
    <dgm:pt modelId="{E50CEAE6-1DB0-4DCC-8919-348DC91C0C19}">
      <dgm:prSet/>
      <dgm:spPr/>
      <dgm:t>
        <a:bodyPr/>
        <a:lstStyle/>
        <a:p>
          <a:r>
            <a:rPr lang="en-IN" b="0" i="1"/>
            <a:t>Week 13:</a:t>
          </a:r>
          <a:r>
            <a:rPr lang="en-IN" b="0" i="0"/>
            <a:t> Project deployment and presentation.</a:t>
          </a:r>
          <a:endParaRPr lang="en-US"/>
        </a:p>
      </dgm:t>
    </dgm:pt>
    <dgm:pt modelId="{47AAAA23-B713-46BD-8736-F4EC1B6371EC}" type="parTrans" cxnId="{3FA12340-E456-4F26-9B68-AD6763F93493}">
      <dgm:prSet/>
      <dgm:spPr/>
      <dgm:t>
        <a:bodyPr/>
        <a:lstStyle/>
        <a:p>
          <a:endParaRPr lang="en-US"/>
        </a:p>
      </dgm:t>
    </dgm:pt>
    <dgm:pt modelId="{67C2FB6E-A217-4FC0-A411-F2CB141AD352}" type="sibTrans" cxnId="{3FA12340-E456-4F26-9B68-AD6763F93493}">
      <dgm:prSet/>
      <dgm:spPr/>
      <dgm:t>
        <a:bodyPr/>
        <a:lstStyle/>
        <a:p>
          <a:endParaRPr lang="en-US"/>
        </a:p>
      </dgm:t>
    </dgm:pt>
    <dgm:pt modelId="{35F38BAC-1B0D-44F5-8447-D0280707C200}" type="pres">
      <dgm:prSet presAssocID="{145AA93F-B107-44AF-9F2A-12C099F19BC6}" presName="root" presStyleCnt="0">
        <dgm:presLayoutVars>
          <dgm:dir/>
          <dgm:resizeHandles val="exact"/>
        </dgm:presLayoutVars>
      </dgm:prSet>
      <dgm:spPr/>
    </dgm:pt>
    <dgm:pt modelId="{460D878A-D95D-4248-97EE-B5E1C6478DF6}" type="pres">
      <dgm:prSet presAssocID="{145AA93F-B107-44AF-9F2A-12C099F19BC6}" presName="container" presStyleCnt="0">
        <dgm:presLayoutVars>
          <dgm:dir/>
          <dgm:resizeHandles val="exact"/>
        </dgm:presLayoutVars>
      </dgm:prSet>
      <dgm:spPr/>
    </dgm:pt>
    <dgm:pt modelId="{5C02C459-8E2B-40CF-8885-521B30E230F5}" type="pres">
      <dgm:prSet presAssocID="{9900B6DD-4C58-4C0F-BB1F-89E3544320F8}" presName="compNode" presStyleCnt="0"/>
      <dgm:spPr/>
    </dgm:pt>
    <dgm:pt modelId="{2D2C87C3-7C56-428E-9570-F4FAB5F375C2}" type="pres">
      <dgm:prSet presAssocID="{9900B6DD-4C58-4C0F-BB1F-89E3544320F8}" presName="iconBgRect" presStyleLbl="bgShp" presStyleIdx="0" presStyleCnt="6"/>
      <dgm:spPr/>
    </dgm:pt>
    <dgm:pt modelId="{6C7B3E1F-8A51-4118-8491-A6317C1FF71C}" type="pres">
      <dgm:prSet presAssocID="{9900B6DD-4C58-4C0F-BB1F-89E3544320F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5A41CB8F-CAD5-4BC2-B9A1-2B9E3FA59BAC}" type="pres">
      <dgm:prSet presAssocID="{9900B6DD-4C58-4C0F-BB1F-89E3544320F8}" presName="spaceRect" presStyleCnt="0"/>
      <dgm:spPr/>
    </dgm:pt>
    <dgm:pt modelId="{CB59024B-B68E-4BE8-A07E-C45E81E6BD12}" type="pres">
      <dgm:prSet presAssocID="{9900B6DD-4C58-4C0F-BB1F-89E3544320F8}" presName="textRect" presStyleLbl="revTx" presStyleIdx="0" presStyleCnt="6">
        <dgm:presLayoutVars>
          <dgm:chMax val="1"/>
          <dgm:chPref val="1"/>
        </dgm:presLayoutVars>
      </dgm:prSet>
      <dgm:spPr/>
    </dgm:pt>
    <dgm:pt modelId="{3F4F355B-D7AF-43F0-999E-88A2159ECE6B}" type="pres">
      <dgm:prSet presAssocID="{4B13B752-2FFF-49A2-8220-59B86EC5B771}" presName="sibTrans" presStyleLbl="sibTrans2D1" presStyleIdx="0" presStyleCnt="0"/>
      <dgm:spPr/>
    </dgm:pt>
    <dgm:pt modelId="{5AD3D1FA-744D-425B-A490-72627CA2248E}" type="pres">
      <dgm:prSet presAssocID="{7963A251-A21F-45F6-A9DD-D99E5FDBC5B8}" presName="compNode" presStyleCnt="0"/>
      <dgm:spPr/>
    </dgm:pt>
    <dgm:pt modelId="{906175B7-5D8D-4EF1-B59B-A2A6DD277CFD}" type="pres">
      <dgm:prSet presAssocID="{7963A251-A21F-45F6-A9DD-D99E5FDBC5B8}" presName="iconBgRect" presStyleLbl="bgShp" presStyleIdx="1" presStyleCnt="6"/>
      <dgm:spPr/>
    </dgm:pt>
    <dgm:pt modelId="{CA88684D-29F3-497F-A282-491768C192D8}" type="pres">
      <dgm:prSet presAssocID="{7963A251-A21F-45F6-A9DD-D99E5FDBC5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890F30E6-C27A-4C83-9D89-D24783C099E0}" type="pres">
      <dgm:prSet presAssocID="{7963A251-A21F-45F6-A9DD-D99E5FDBC5B8}" presName="spaceRect" presStyleCnt="0"/>
      <dgm:spPr/>
    </dgm:pt>
    <dgm:pt modelId="{0F402E47-7B7E-483B-9C3B-E56626CDCB36}" type="pres">
      <dgm:prSet presAssocID="{7963A251-A21F-45F6-A9DD-D99E5FDBC5B8}" presName="textRect" presStyleLbl="revTx" presStyleIdx="1" presStyleCnt="6">
        <dgm:presLayoutVars>
          <dgm:chMax val="1"/>
          <dgm:chPref val="1"/>
        </dgm:presLayoutVars>
      </dgm:prSet>
      <dgm:spPr/>
    </dgm:pt>
    <dgm:pt modelId="{7634F6B1-DDF1-47C2-A129-6241D024B486}" type="pres">
      <dgm:prSet presAssocID="{B31C2E5D-C933-40CF-93DA-A44E7E8025F0}" presName="sibTrans" presStyleLbl="sibTrans2D1" presStyleIdx="0" presStyleCnt="0"/>
      <dgm:spPr/>
    </dgm:pt>
    <dgm:pt modelId="{66FEA12A-3C65-4319-BDBE-884041141361}" type="pres">
      <dgm:prSet presAssocID="{796779DD-BB5C-4035-BE27-EA78205ABCFA}" presName="compNode" presStyleCnt="0"/>
      <dgm:spPr/>
    </dgm:pt>
    <dgm:pt modelId="{8B5470DF-D4EA-4AE1-8AEC-DB6B528E4DE3}" type="pres">
      <dgm:prSet presAssocID="{796779DD-BB5C-4035-BE27-EA78205ABCFA}" presName="iconBgRect" presStyleLbl="bgShp" presStyleIdx="2" presStyleCnt="6"/>
      <dgm:spPr/>
    </dgm:pt>
    <dgm:pt modelId="{9D8AA07E-C613-431A-853E-7CFC6A8D9A27}" type="pres">
      <dgm:prSet presAssocID="{796779DD-BB5C-4035-BE27-EA78205ABCF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7B11DE3-B7E8-4E8D-86A2-CC0B1A5EC080}" type="pres">
      <dgm:prSet presAssocID="{796779DD-BB5C-4035-BE27-EA78205ABCFA}" presName="spaceRect" presStyleCnt="0"/>
      <dgm:spPr/>
    </dgm:pt>
    <dgm:pt modelId="{E0EEEA96-B174-4A7F-8106-AA627223BFA2}" type="pres">
      <dgm:prSet presAssocID="{796779DD-BB5C-4035-BE27-EA78205ABCFA}" presName="textRect" presStyleLbl="revTx" presStyleIdx="2" presStyleCnt="6">
        <dgm:presLayoutVars>
          <dgm:chMax val="1"/>
          <dgm:chPref val="1"/>
        </dgm:presLayoutVars>
      </dgm:prSet>
      <dgm:spPr/>
    </dgm:pt>
    <dgm:pt modelId="{B9409F2A-DBC2-492B-A8CD-B576F020CB51}" type="pres">
      <dgm:prSet presAssocID="{3BED7FB0-CDF4-424B-AF3F-BEDC4D983F63}" presName="sibTrans" presStyleLbl="sibTrans2D1" presStyleIdx="0" presStyleCnt="0"/>
      <dgm:spPr/>
    </dgm:pt>
    <dgm:pt modelId="{63144647-3110-4C2B-B233-C30A5F840732}" type="pres">
      <dgm:prSet presAssocID="{A9AF21C0-99C9-4A82-B182-D24C396A1F09}" presName="compNode" presStyleCnt="0"/>
      <dgm:spPr/>
    </dgm:pt>
    <dgm:pt modelId="{31E54F5D-D75F-4217-AC03-CA8186D57759}" type="pres">
      <dgm:prSet presAssocID="{A9AF21C0-99C9-4A82-B182-D24C396A1F09}" presName="iconBgRect" presStyleLbl="bgShp" presStyleIdx="3" presStyleCnt="6"/>
      <dgm:spPr/>
    </dgm:pt>
    <dgm:pt modelId="{A43F9DCE-7984-4621-9CA6-D3A2F22C8ED8}" type="pres">
      <dgm:prSet presAssocID="{A9AF21C0-99C9-4A82-B182-D24C396A1F0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6D017D9-1A29-4799-8D3A-85BD0374D372}" type="pres">
      <dgm:prSet presAssocID="{A9AF21C0-99C9-4A82-B182-D24C396A1F09}" presName="spaceRect" presStyleCnt="0"/>
      <dgm:spPr/>
    </dgm:pt>
    <dgm:pt modelId="{9BEADC0A-2F53-4F03-941E-3BAE9289BA04}" type="pres">
      <dgm:prSet presAssocID="{A9AF21C0-99C9-4A82-B182-D24C396A1F09}" presName="textRect" presStyleLbl="revTx" presStyleIdx="3" presStyleCnt="6">
        <dgm:presLayoutVars>
          <dgm:chMax val="1"/>
          <dgm:chPref val="1"/>
        </dgm:presLayoutVars>
      </dgm:prSet>
      <dgm:spPr/>
    </dgm:pt>
    <dgm:pt modelId="{02470E94-D7D3-45F2-AD52-77EC362FF232}" type="pres">
      <dgm:prSet presAssocID="{635934F2-65A8-42EE-9F59-D79D82423818}" presName="sibTrans" presStyleLbl="sibTrans2D1" presStyleIdx="0" presStyleCnt="0"/>
      <dgm:spPr/>
    </dgm:pt>
    <dgm:pt modelId="{CC76F66A-38E7-4C11-9E12-2AF570358F41}" type="pres">
      <dgm:prSet presAssocID="{76A67722-75FA-465F-B09C-93C7CF683787}" presName="compNode" presStyleCnt="0"/>
      <dgm:spPr/>
    </dgm:pt>
    <dgm:pt modelId="{2243FB74-6F97-4559-8577-8E33C2B4CFD7}" type="pres">
      <dgm:prSet presAssocID="{76A67722-75FA-465F-B09C-93C7CF683787}" presName="iconBgRect" presStyleLbl="bgShp" presStyleIdx="4" presStyleCnt="6"/>
      <dgm:spPr/>
    </dgm:pt>
    <dgm:pt modelId="{ADEA6C13-5669-4CA3-9E32-5BE0EA0680FD}" type="pres">
      <dgm:prSet presAssocID="{76A67722-75FA-465F-B09C-93C7CF68378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87E3CA63-BE45-4CD0-8E2A-802732C66983}" type="pres">
      <dgm:prSet presAssocID="{76A67722-75FA-465F-B09C-93C7CF683787}" presName="spaceRect" presStyleCnt="0"/>
      <dgm:spPr/>
    </dgm:pt>
    <dgm:pt modelId="{F88E4C8B-8658-43C1-9770-0A8196CFCBE4}" type="pres">
      <dgm:prSet presAssocID="{76A67722-75FA-465F-B09C-93C7CF683787}" presName="textRect" presStyleLbl="revTx" presStyleIdx="4" presStyleCnt="6">
        <dgm:presLayoutVars>
          <dgm:chMax val="1"/>
          <dgm:chPref val="1"/>
        </dgm:presLayoutVars>
      </dgm:prSet>
      <dgm:spPr/>
    </dgm:pt>
    <dgm:pt modelId="{0DD48343-1893-49F3-ABC2-AACD9EB4A39D}" type="pres">
      <dgm:prSet presAssocID="{4C162C6A-444D-41C0-9183-87E44DC4F14B}" presName="sibTrans" presStyleLbl="sibTrans2D1" presStyleIdx="0" presStyleCnt="0"/>
      <dgm:spPr/>
    </dgm:pt>
    <dgm:pt modelId="{070368C5-7A85-4BA6-88D0-E4F32816B767}" type="pres">
      <dgm:prSet presAssocID="{E50CEAE6-1DB0-4DCC-8919-348DC91C0C19}" presName="compNode" presStyleCnt="0"/>
      <dgm:spPr/>
    </dgm:pt>
    <dgm:pt modelId="{47344825-AA3B-4257-AE2F-6F223F6440C0}" type="pres">
      <dgm:prSet presAssocID="{E50CEAE6-1DB0-4DCC-8919-348DC91C0C19}" presName="iconBgRect" presStyleLbl="bgShp" presStyleIdx="5" presStyleCnt="6"/>
      <dgm:spPr/>
    </dgm:pt>
    <dgm:pt modelId="{C31329FC-806E-48B4-9273-001C07D790C2}" type="pres">
      <dgm:prSet presAssocID="{E50CEAE6-1DB0-4DCC-8919-348DC91C0C1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E6457A43-54B0-417C-87FF-57A9A448B04A}" type="pres">
      <dgm:prSet presAssocID="{E50CEAE6-1DB0-4DCC-8919-348DC91C0C19}" presName="spaceRect" presStyleCnt="0"/>
      <dgm:spPr/>
    </dgm:pt>
    <dgm:pt modelId="{DD5E30C6-7D9B-4B2E-B1F8-0AEAF06CB9A5}" type="pres">
      <dgm:prSet presAssocID="{E50CEAE6-1DB0-4DCC-8919-348DC91C0C1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59FD803-3AEB-4783-8686-C09FD48D6674}" srcId="{145AA93F-B107-44AF-9F2A-12C099F19BC6}" destId="{9900B6DD-4C58-4C0F-BB1F-89E3544320F8}" srcOrd="0" destOrd="0" parTransId="{88718DE2-D827-48A6-8802-936D932E7038}" sibTransId="{4B13B752-2FFF-49A2-8220-59B86EC5B771}"/>
    <dgm:cxn modelId="{E1DEC509-C8BB-4C3B-BAD6-B109501C1F99}" type="presOf" srcId="{635934F2-65A8-42EE-9F59-D79D82423818}" destId="{02470E94-D7D3-45F2-AD52-77EC362FF232}" srcOrd="0" destOrd="0" presId="urn:microsoft.com/office/officeart/2018/2/layout/IconCircleList"/>
    <dgm:cxn modelId="{5AE61D2E-EE22-4915-8B72-19A5883A7A8A}" type="presOf" srcId="{145AA93F-B107-44AF-9F2A-12C099F19BC6}" destId="{35F38BAC-1B0D-44F5-8447-D0280707C200}" srcOrd="0" destOrd="0" presId="urn:microsoft.com/office/officeart/2018/2/layout/IconCircleList"/>
    <dgm:cxn modelId="{3FA12340-E456-4F26-9B68-AD6763F93493}" srcId="{145AA93F-B107-44AF-9F2A-12C099F19BC6}" destId="{E50CEAE6-1DB0-4DCC-8919-348DC91C0C19}" srcOrd="5" destOrd="0" parTransId="{47AAAA23-B713-46BD-8736-F4EC1B6371EC}" sibTransId="{67C2FB6E-A217-4FC0-A411-F2CB141AD352}"/>
    <dgm:cxn modelId="{16997150-9CA5-4FEF-B790-C2AED1EC7E7D}" srcId="{145AA93F-B107-44AF-9F2A-12C099F19BC6}" destId="{A9AF21C0-99C9-4A82-B182-D24C396A1F09}" srcOrd="3" destOrd="0" parTransId="{8E171364-83F0-4C9A-9A3B-FB5CBD2DE0AB}" sibTransId="{635934F2-65A8-42EE-9F59-D79D82423818}"/>
    <dgm:cxn modelId="{1133CD57-903A-488C-BD98-DE35E6BE8C8D}" type="presOf" srcId="{A9AF21C0-99C9-4A82-B182-D24C396A1F09}" destId="{9BEADC0A-2F53-4F03-941E-3BAE9289BA04}" srcOrd="0" destOrd="0" presId="urn:microsoft.com/office/officeart/2018/2/layout/IconCircleList"/>
    <dgm:cxn modelId="{98DBDD6C-AC3F-4F81-9DD9-E2527AA4108B}" type="presOf" srcId="{9900B6DD-4C58-4C0F-BB1F-89E3544320F8}" destId="{CB59024B-B68E-4BE8-A07E-C45E81E6BD12}" srcOrd="0" destOrd="0" presId="urn:microsoft.com/office/officeart/2018/2/layout/IconCircleList"/>
    <dgm:cxn modelId="{98DA8879-1A96-4AB4-9DA3-E069795FE9D6}" type="presOf" srcId="{796779DD-BB5C-4035-BE27-EA78205ABCFA}" destId="{E0EEEA96-B174-4A7F-8106-AA627223BFA2}" srcOrd="0" destOrd="0" presId="urn:microsoft.com/office/officeart/2018/2/layout/IconCircleList"/>
    <dgm:cxn modelId="{7DE9B983-698A-4689-B72A-338CA3F83C77}" type="presOf" srcId="{3BED7FB0-CDF4-424B-AF3F-BEDC4D983F63}" destId="{B9409F2A-DBC2-492B-A8CD-B576F020CB51}" srcOrd="0" destOrd="0" presId="urn:microsoft.com/office/officeart/2018/2/layout/IconCircleList"/>
    <dgm:cxn modelId="{E7A7E89C-6DCF-4491-8B79-C8D9E3D4B2E6}" type="presOf" srcId="{B31C2E5D-C933-40CF-93DA-A44E7E8025F0}" destId="{7634F6B1-DDF1-47C2-A129-6241D024B486}" srcOrd="0" destOrd="0" presId="urn:microsoft.com/office/officeart/2018/2/layout/IconCircleList"/>
    <dgm:cxn modelId="{26C97E9F-BA37-4E23-9AAC-1BB0201D5C0C}" type="presOf" srcId="{E50CEAE6-1DB0-4DCC-8919-348DC91C0C19}" destId="{DD5E30C6-7D9B-4B2E-B1F8-0AEAF06CB9A5}" srcOrd="0" destOrd="0" presId="urn:microsoft.com/office/officeart/2018/2/layout/IconCircleList"/>
    <dgm:cxn modelId="{A1B9FBAC-5D8E-4B43-9FB2-2190E00EC096}" srcId="{145AA93F-B107-44AF-9F2A-12C099F19BC6}" destId="{76A67722-75FA-465F-B09C-93C7CF683787}" srcOrd="4" destOrd="0" parTransId="{CC57A765-9815-4C9D-9CCA-3BBED543BEAF}" sibTransId="{4C162C6A-444D-41C0-9183-87E44DC4F14B}"/>
    <dgm:cxn modelId="{E923A3B6-127A-4A0C-A7F6-28DB73116F92}" type="presOf" srcId="{76A67722-75FA-465F-B09C-93C7CF683787}" destId="{F88E4C8B-8658-43C1-9770-0A8196CFCBE4}" srcOrd="0" destOrd="0" presId="urn:microsoft.com/office/officeart/2018/2/layout/IconCircleList"/>
    <dgm:cxn modelId="{1589ECB8-3926-4F92-A04B-111F61614294}" type="presOf" srcId="{4B13B752-2FFF-49A2-8220-59B86EC5B771}" destId="{3F4F355B-D7AF-43F0-999E-88A2159ECE6B}" srcOrd="0" destOrd="0" presId="urn:microsoft.com/office/officeart/2018/2/layout/IconCircleList"/>
    <dgm:cxn modelId="{92942FBF-F667-4890-BD45-49A407E75001}" srcId="{145AA93F-B107-44AF-9F2A-12C099F19BC6}" destId="{7963A251-A21F-45F6-A9DD-D99E5FDBC5B8}" srcOrd="1" destOrd="0" parTransId="{5A809FAC-631B-4850-8AE2-980DCC7B4DC0}" sibTransId="{B31C2E5D-C933-40CF-93DA-A44E7E8025F0}"/>
    <dgm:cxn modelId="{FD592CC8-25B6-406C-BB1C-ABA012925860}" srcId="{145AA93F-B107-44AF-9F2A-12C099F19BC6}" destId="{796779DD-BB5C-4035-BE27-EA78205ABCFA}" srcOrd="2" destOrd="0" parTransId="{05E113A7-9CB6-4A2F-8779-2B291D4C49FF}" sibTransId="{3BED7FB0-CDF4-424B-AF3F-BEDC4D983F63}"/>
    <dgm:cxn modelId="{B6E261CC-D35A-44DD-8066-F117F074B15F}" type="presOf" srcId="{4C162C6A-444D-41C0-9183-87E44DC4F14B}" destId="{0DD48343-1893-49F3-ABC2-AACD9EB4A39D}" srcOrd="0" destOrd="0" presId="urn:microsoft.com/office/officeart/2018/2/layout/IconCircleList"/>
    <dgm:cxn modelId="{C7FCFFCF-42AF-492D-8ADF-0C717648DF12}" type="presOf" srcId="{7963A251-A21F-45F6-A9DD-D99E5FDBC5B8}" destId="{0F402E47-7B7E-483B-9C3B-E56626CDCB36}" srcOrd="0" destOrd="0" presId="urn:microsoft.com/office/officeart/2018/2/layout/IconCircleList"/>
    <dgm:cxn modelId="{803A9BE6-64EB-486A-86BC-644587A95C94}" type="presParOf" srcId="{35F38BAC-1B0D-44F5-8447-D0280707C200}" destId="{460D878A-D95D-4248-97EE-B5E1C6478DF6}" srcOrd="0" destOrd="0" presId="urn:microsoft.com/office/officeart/2018/2/layout/IconCircleList"/>
    <dgm:cxn modelId="{B7939D73-83A1-4BD5-AEFA-5DEEFBA56378}" type="presParOf" srcId="{460D878A-D95D-4248-97EE-B5E1C6478DF6}" destId="{5C02C459-8E2B-40CF-8885-521B30E230F5}" srcOrd="0" destOrd="0" presId="urn:microsoft.com/office/officeart/2018/2/layout/IconCircleList"/>
    <dgm:cxn modelId="{6AE07007-656F-4345-BF37-36A2B88080E3}" type="presParOf" srcId="{5C02C459-8E2B-40CF-8885-521B30E230F5}" destId="{2D2C87C3-7C56-428E-9570-F4FAB5F375C2}" srcOrd="0" destOrd="0" presId="urn:microsoft.com/office/officeart/2018/2/layout/IconCircleList"/>
    <dgm:cxn modelId="{3CF75224-021D-47B7-B9D8-4BEDD35EB8AF}" type="presParOf" srcId="{5C02C459-8E2B-40CF-8885-521B30E230F5}" destId="{6C7B3E1F-8A51-4118-8491-A6317C1FF71C}" srcOrd="1" destOrd="0" presId="urn:microsoft.com/office/officeart/2018/2/layout/IconCircleList"/>
    <dgm:cxn modelId="{5FD8867C-BF5C-4DE1-9A1C-2CF6E47C583C}" type="presParOf" srcId="{5C02C459-8E2B-40CF-8885-521B30E230F5}" destId="{5A41CB8F-CAD5-4BC2-B9A1-2B9E3FA59BAC}" srcOrd="2" destOrd="0" presId="urn:microsoft.com/office/officeart/2018/2/layout/IconCircleList"/>
    <dgm:cxn modelId="{66B49755-8D5B-4301-9BAC-245BD957A97A}" type="presParOf" srcId="{5C02C459-8E2B-40CF-8885-521B30E230F5}" destId="{CB59024B-B68E-4BE8-A07E-C45E81E6BD12}" srcOrd="3" destOrd="0" presId="urn:microsoft.com/office/officeart/2018/2/layout/IconCircleList"/>
    <dgm:cxn modelId="{993BB61E-969C-4659-91E0-103FFE00069A}" type="presParOf" srcId="{460D878A-D95D-4248-97EE-B5E1C6478DF6}" destId="{3F4F355B-D7AF-43F0-999E-88A2159ECE6B}" srcOrd="1" destOrd="0" presId="urn:microsoft.com/office/officeart/2018/2/layout/IconCircleList"/>
    <dgm:cxn modelId="{3F6159E3-BEEC-4CFA-9C3A-D33776D27F8B}" type="presParOf" srcId="{460D878A-D95D-4248-97EE-B5E1C6478DF6}" destId="{5AD3D1FA-744D-425B-A490-72627CA2248E}" srcOrd="2" destOrd="0" presId="urn:microsoft.com/office/officeart/2018/2/layout/IconCircleList"/>
    <dgm:cxn modelId="{8D6CFCFC-306E-43F7-A27E-75EF74CBCAEB}" type="presParOf" srcId="{5AD3D1FA-744D-425B-A490-72627CA2248E}" destId="{906175B7-5D8D-4EF1-B59B-A2A6DD277CFD}" srcOrd="0" destOrd="0" presId="urn:microsoft.com/office/officeart/2018/2/layout/IconCircleList"/>
    <dgm:cxn modelId="{8C703E48-2F85-44B2-AFF3-E510C77592A8}" type="presParOf" srcId="{5AD3D1FA-744D-425B-A490-72627CA2248E}" destId="{CA88684D-29F3-497F-A282-491768C192D8}" srcOrd="1" destOrd="0" presId="urn:microsoft.com/office/officeart/2018/2/layout/IconCircleList"/>
    <dgm:cxn modelId="{E0F50CD2-2C40-4F51-A27C-680DC4EE8C2D}" type="presParOf" srcId="{5AD3D1FA-744D-425B-A490-72627CA2248E}" destId="{890F30E6-C27A-4C83-9D89-D24783C099E0}" srcOrd="2" destOrd="0" presId="urn:microsoft.com/office/officeart/2018/2/layout/IconCircleList"/>
    <dgm:cxn modelId="{8E219395-F901-4C58-8755-AAF5E4FD205E}" type="presParOf" srcId="{5AD3D1FA-744D-425B-A490-72627CA2248E}" destId="{0F402E47-7B7E-483B-9C3B-E56626CDCB36}" srcOrd="3" destOrd="0" presId="urn:microsoft.com/office/officeart/2018/2/layout/IconCircleList"/>
    <dgm:cxn modelId="{EE3F029F-2771-4327-8EA2-CC8BBC4B510C}" type="presParOf" srcId="{460D878A-D95D-4248-97EE-B5E1C6478DF6}" destId="{7634F6B1-DDF1-47C2-A129-6241D024B486}" srcOrd="3" destOrd="0" presId="urn:microsoft.com/office/officeart/2018/2/layout/IconCircleList"/>
    <dgm:cxn modelId="{6EA4A180-A4E2-4B0C-A4E7-3B16EBD637EA}" type="presParOf" srcId="{460D878A-D95D-4248-97EE-B5E1C6478DF6}" destId="{66FEA12A-3C65-4319-BDBE-884041141361}" srcOrd="4" destOrd="0" presId="urn:microsoft.com/office/officeart/2018/2/layout/IconCircleList"/>
    <dgm:cxn modelId="{786B0B59-135D-4CD8-BAAB-3E3EC14A20D9}" type="presParOf" srcId="{66FEA12A-3C65-4319-BDBE-884041141361}" destId="{8B5470DF-D4EA-4AE1-8AEC-DB6B528E4DE3}" srcOrd="0" destOrd="0" presId="urn:microsoft.com/office/officeart/2018/2/layout/IconCircleList"/>
    <dgm:cxn modelId="{07EA0938-CB8E-46A9-9227-7526AE9D553C}" type="presParOf" srcId="{66FEA12A-3C65-4319-BDBE-884041141361}" destId="{9D8AA07E-C613-431A-853E-7CFC6A8D9A27}" srcOrd="1" destOrd="0" presId="urn:microsoft.com/office/officeart/2018/2/layout/IconCircleList"/>
    <dgm:cxn modelId="{51C656A4-FD43-4AE0-8A70-43217F07E9E8}" type="presParOf" srcId="{66FEA12A-3C65-4319-BDBE-884041141361}" destId="{C7B11DE3-B7E8-4E8D-86A2-CC0B1A5EC080}" srcOrd="2" destOrd="0" presId="urn:microsoft.com/office/officeart/2018/2/layout/IconCircleList"/>
    <dgm:cxn modelId="{C2BA26D9-6DE8-45DE-9DF3-F8AC217F36A1}" type="presParOf" srcId="{66FEA12A-3C65-4319-BDBE-884041141361}" destId="{E0EEEA96-B174-4A7F-8106-AA627223BFA2}" srcOrd="3" destOrd="0" presId="urn:microsoft.com/office/officeart/2018/2/layout/IconCircleList"/>
    <dgm:cxn modelId="{90F11A2D-99B5-4BE7-B2F4-B7AE9F3C6677}" type="presParOf" srcId="{460D878A-D95D-4248-97EE-B5E1C6478DF6}" destId="{B9409F2A-DBC2-492B-A8CD-B576F020CB51}" srcOrd="5" destOrd="0" presId="urn:microsoft.com/office/officeart/2018/2/layout/IconCircleList"/>
    <dgm:cxn modelId="{6ECD714B-7075-4AAF-9D44-5E9592005291}" type="presParOf" srcId="{460D878A-D95D-4248-97EE-B5E1C6478DF6}" destId="{63144647-3110-4C2B-B233-C30A5F840732}" srcOrd="6" destOrd="0" presId="urn:microsoft.com/office/officeart/2018/2/layout/IconCircleList"/>
    <dgm:cxn modelId="{13F85791-967C-4C5B-9CCE-113E6ACB27FC}" type="presParOf" srcId="{63144647-3110-4C2B-B233-C30A5F840732}" destId="{31E54F5D-D75F-4217-AC03-CA8186D57759}" srcOrd="0" destOrd="0" presId="urn:microsoft.com/office/officeart/2018/2/layout/IconCircleList"/>
    <dgm:cxn modelId="{B4071E0C-7DDF-429C-82BE-E079D32AFDE9}" type="presParOf" srcId="{63144647-3110-4C2B-B233-C30A5F840732}" destId="{A43F9DCE-7984-4621-9CA6-D3A2F22C8ED8}" srcOrd="1" destOrd="0" presId="urn:microsoft.com/office/officeart/2018/2/layout/IconCircleList"/>
    <dgm:cxn modelId="{A459AB9B-AEB5-479B-B4A7-D57AC51B25C7}" type="presParOf" srcId="{63144647-3110-4C2B-B233-C30A5F840732}" destId="{86D017D9-1A29-4799-8D3A-85BD0374D372}" srcOrd="2" destOrd="0" presId="urn:microsoft.com/office/officeart/2018/2/layout/IconCircleList"/>
    <dgm:cxn modelId="{851DE300-9641-4959-83BE-1DD85D529554}" type="presParOf" srcId="{63144647-3110-4C2B-B233-C30A5F840732}" destId="{9BEADC0A-2F53-4F03-941E-3BAE9289BA04}" srcOrd="3" destOrd="0" presId="urn:microsoft.com/office/officeart/2018/2/layout/IconCircleList"/>
    <dgm:cxn modelId="{840FF81B-9C3F-42D8-B30C-000E293E0CBD}" type="presParOf" srcId="{460D878A-D95D-4248-97EE-B5E1C6478DF6}" destId="{02470E94-D7D3-45F2-AD52-77EC362FF232}" srcOrd="7" destOrd="0" presId="urn:microsoft.com/office/officeart/2018/2/layout/IconCircleList"/>
    <dgm:cxn modelId="{A8D82D49-431B-4D82-BA70-DD75C85AF2A8}" type="presParOf" srcId="{460D878A-D95D-4248-97EE-B5E1C6478DF6}" destId="{CC76F66A-38E7-4C11-9E12-2AF570358F41}" srcOrd="8" destOrd="0" presId="urn:microsoft.com/office/officeart/2018/2/layout/IconCircleList"/>
    <dgm:cxn modelId="{59E7E61A-B99E-49C0-8778-43E9F713F7F6}" type="presParOf" srcId="{CC76F66A-38E7-4C11-9E12-2AF570358F41}" destId="{2243FB74-6F97-4559-8577-8E33C2B4CFD7}" srcOrd="0" destOrd="0" presId="urn:microsoft.com/office/officeart/2018/2/layout/IconCircleList"/>
    <dgm:cxn modelId="{143395D2-E861-4F57-B3E5-8B3312CCED94}" type="presParOf" srcId="{CC76F66A-38E7-4C11-9E12-2AF570358F41}" destId="{ADEA6C13-5669-4CA3-9E32-5BE0EA0680FD}" srcOrd="1" destOrd="0" presId="urn:microsoft.com/office/officeart/2018/2/layout/IconCircleList"/>
    <dgm:cxn modelId="{4D79AF82-5492-4A09-8FE8-7B6D20A97D5A}" type="presParOf" srcId="{CC76F66A-38E7-4C11-9E12-2AF570358F41}" destId="{87E3CA63-BE45-4CD0-8E2A-802732C66983}" srcOrd="2" destOrd="0" presId="urn:microsoft.com/office/officeart/2018/2/layout/IconCircleList"/>
    <dgm:cxn modelId="{38097C39-C403-43BA-8FA1-EB02BD3562DD}" type="presParOf" srcId="{CC76F66A-38E7-4C11-9E12-2AF570358F41}" destId="{F88E4C8B-8658-43C1-9770-0A8196CFCBE4}" srcOrd="3" destOrd="0" presId="urn:microsoft.com/office/officeart/2018/2/layout/IconCircleList"/>
    <dgm:cxn modelId="{AB35E8F5-B6B5-4E41-8724-D8CC92D84C5C}" type="presParOf" srcId="{460D878A-D95D-4248-97EE-B5E1C6478DF6}" destId="{0DD48343-1893-49F3-ABC2-AACD9EB4A39D}" srcOrd="9" destOrd="0" presId="urn:microsoft.com/office/officeart/2018/2/layout/IconCircleList"/>
    <dgm:cxn modelId="{4BF6EC8D-70E5-43EA-98D0-98806C26BA2C}" type="presParOf" srcId="{460D878A-D95D-4248-97EE-B5E1C6478DF6}" destId="{070368C5-7A85-4BA6-88D0-E4F32816B767}" srcOrd="10" destOrd="0" presId="urn:microsoft.com/office/officeart/2018/2/layout/IconCircleList"/>
    <dgm:cxn modelId="{35A11DD6-158B-41CF-91D7-4705B9709B06}" type="presParOf" srcId="{070368C5-7A85-4BA6-88D0-E4F32816B767}" destId="{47344825-AA3B-4257-AE2F-6F223F6440C0}" srcOrd="0" destOrd="0" presId="urn:microsoft.com/office/officeart/2018/2/layout/IconCircleList"/>
    <dgm:cxn modelId="{E44F4730-44D8-4647-B53F-3F12416ADDBE}" type="presParOf" srcId="{070368C5-7A85-4BA6-88D0-E4F32816B767}" destId="{C31329FC-806E-48B4-9273-001C07D790C2}" srcOrd="1" destOrd="0" presId="urn:microsoft.com/office/officeart/2018/2/layout/IconCircleList"/>
    <dgm:cxn modelId="{92CD2E3A-7AA3-406C-8A74-DCA608FBFE73}" type="presParOf" srcId="{070368C5-7A85-4BA6-88D0-E4F32816B767}" destId="{E6457A43-54B0-417C-87FF-57A9A448B04A}" srcOrd="2" destOrd="0" presId="urn:microsoft.com/office/officeart/2018/2/layout/IconCircleList"/>
    <dgm:cxn modelId="{8D70672C-5C7E-46D4-919A-6B404D9DB8CF}" type="presParOf" srcId="{070368C5-7A85-4BA6-88D0-E4F32816B767}" destId="{DD5E30C6-7D9B-4B2E-B1F8-0AEAF06CB9A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DCC2A-845A-4BC4-923D-7E4ABD5A34CB}">
      <dsp:nvSpPr>
        <dsp:cNvPr id="0" name=""/>
        <dsp:cNvSpPr/>
      </dsp:nvSpPr>
      <dsp:spPr>
        <a:xfrm>
          <a:off x="336148" y="402719"/>
          <a:ext cx="811471" cy="811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4CD38-F602-4822-AC6A-8DD45F8C9245}">
      <dsp:nvSpPr>
        <dsp:cNvPr id="0" name=""/>
        <dsp:cNvSpPr/>
      </dsp:nvSpPr>
      <dsp:spPr>
        <a:xfrm>
          <a:off x="506557" y="573128"/>
          <a:ext cx="470653" cy="4706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A8E04-BB15-4F91-9A37-07474932E0B8}">
      <dsp:nvSpPr>
        <dsp:cNvPr id="0" name=""/>
        <dsp:cNvSpPr/>
      </dsp:nvSpPr>
      <dsp:spPr>
        <a:xfrm>
          <a:off x="1321506" y="402719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Data Extraction:</a:t>
          </a:r>
          <a:r>
            <a:rPr lang="en-IN" sz="1100" b="0" i="0" kern="1200"/>
            <a:t> Utilize AWS Glue for seamless extraction from the source datasets, maintaining data integrity.</a:t>
          </a:r>
          <a:endParaRPr lang="en-US" sz="1100" kern="1200"/>
        </a:p>
      </dsp:txBody>
      <dsp:txXfrm>
        <a:off x="1321506" y="402719"/>
        <a:ext cx="1912754" cy="811471"/>
      </dsp:txXfrm>
    </dsp:sp>
    <dsp:sp modelId="{93DF23F6-3CBF-4F2B-96BC-7446D6CC547B}">
      <dsp:nvSpPr>
        <dsp:cNvPr id="0" name=""/>
        <dsp:cNvSpPr/>
      </dsp:nvSpPr>
      <dsp:spPr>
        <a:xfrm>
          <a:off x="3567543" y="402719"/>
          <a:ext cx="811471" cy="8114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2C74E-8D24-43A6-A514-5E283B3DF41D}">
      <dsp:nvSpPr>
        <dsp:cNvPr id="0" name=""/>
        <dsp:cNvSpPr/>
      </dsp:nvSpPr>
      <dsp:spPr>
        <a:xfrm>
          <a:off x="3737952" y="573128"/>
          <a:ext cx="470653" cy="4706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64AB4-ED37-489B-9859-31068B4B59B4}">
      <dsp:nvSpPr>
        <dsp:cNvPr id="0" name=""/>
        <dsp:cNvSpPr/>
      </dsp:nvSpPr>
      <dsp:spPr>
        <a:xfrm>
          <a:off x="4552901" y="402719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Data Transformation:</a:t>
          </a:r>
          <a:r>
            <a:rPr lang="en-IN" sz="1100" b="0" i="0" kern="1200"/>
            <a:t> Apply necessary transformations using AWS Glue and Lambda functions to clean, standardize, and enrich the data.</a:t>
          </a:r>
          <a:endParaRPr lang="en-US" sz="1100" kern="1200"/>
        </a:p>
      </dsp:txBody>
      <dsp:txXfrm>
        <a:off x="4552901" y="402719"/>
        <a:ext cx="1912754" cy="811471"/>
      </dsp:txXfrm>
    </dsp:sp>
    <dsp:sp modelId="{BA46F341-042F-462E-B2F5-5178B94619C2}">
      <dsp:nvSpPr>
        <dsp:cNvPr id="0" name=""/>
        <dsp:cNvSpPr/>
      </dsp:nvSpPr>
      <dsp:spPr>
        <a:xfrm>
          <a:off x="6798939" y="402719"/>
          <a:ext cx="811471" cy="8114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F9BF0-BC54-4A5B-9605-58A18DDE5B30}">
      <dsp:nvSpPr>
        <dsp:cNvPr id="0" name=""/>
        <dsp:cNvSpPr/>
      </dsp:nvSpPr>
      <dsp:spPr>
        <a:xfrm>
          <a:off x="6969348" y="573128"/>
          <a:ext cx="470653" cy="4706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F90B1-A9E7-49CF-92AC-C3FA3AD27309}">
      <dsp:nvSpPr>
        <dsp:cNvPr id="0" name=""/>
        <dsp:cNvSpPr/>
      </dsp:nvSpPr>
      <dsp:spPr>
        <a:xfrm>
          <a:off x="7784297" y="402719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Data Loading:</a:t>
          </a:r>
          <a:r>
            <a:rPr lang="en-IN" sz="1100" b="0" i="0" kern="1200"/>
            <a:t> Load the transformed data into Amazon Redshift, ensuring optimal performance for analytical queries.</a:t>
          </a:r>
          <a:endParaRPr lang="en-US" sz="1100" kern="1200"/>
        </a:p>
      </dsp:txBody>
      <dsp:txXfrm>
        <a:off x="7784297" y="402719"/>
        <a:ext cx="1912754" cy="811471"/>
      </dsp:txXfrm>
    </dsp:sp>
    <dsp:sp modelId="{4BFC5C21-C806-4223-894F-BEFEFBDA2173}">
      <dsp:nvSpPr>
        <dsp:cNvPr id="0" name=""/>
        <dsp:cNvSpPr/>
      </dsp:nvSpPr>
      <dsp:spPr>
        <a:xfrm>
          <a:off x="336148" y="1711570"/>
          <a:ext cx="811471" cy="8114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6B52-603F-4EDC-921F-1EB7E818C7F2}">
      <dsp:nvSpPr>
        <dsp:cNvPr id="0" name=""/>
        <dsp:cNvSpPr/>
      </dsp:nvSpPr>
      <dsp:spPr>
        <a:xfrm>
          <a:off x="506557" y="1881979"/>
          <a:ext cx="470653" cy="4706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834AD-2EF0-4768-8879-0109FD7EF19D}">
      <dsp:nvSpPr>
        <dsp:cNvPr id="0" name=""/>
        <dsp:cNvSpPr/>
      </dsp:nvSpPr>
      <dsp:spPr>
        <a:xfrm>
          <a:off x="1321506" y="1711570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Data Warehousing:</a:t>
          </a:r>
          <a:r>
            <a:rPr lang="en-IN" sz="1100" b="0" i="0" kern="1200"/>
            <a:t> Design and implement the data warehouse schema in Amazon Redshift for efficient storage and retrieval.</a:t>
          </a:r>
          <a:endParaRPr lang="en-US" sz="1100" kern="1200"/>
        </a:p>
      </dsp:txBody>
      <dsp:txXfrm>
        <a:off x="1321506" y="1711570"/>
        <a:ext cx="1912754" cy="811471"/>
      </dsp:txXfrm>
    </dsp:sp>
    <dsp:sp modelId="{363B6622-674A-4E50-82BB-D3029A590F52}">
      <dsp:nvSpPr>
        <dsp:cNvPr id="0" name=""/>
        <dsp:cNvSpPr/>
      </dsp:nvSpPr>
      <dsp:spPr>
        <a:xfrm>
          <a:off x="3567543" y="1711570"/>
          <a:ext cx="811471" cy="81147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65390-DEF5-40A8-B71A-915EB006DD81}">
      <dsp:nvSpPr>
        <dsp:cNvPr id="0" name=""/>
        <dsp:cNvSpPr/>
      </dsp:nvSpPr>
      <dsp:spPr>
        <a:xfrm>
          <a:off x="3737952" y="1881979"/>
          <a:ext cx="470653" cy="4706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D2F6-2B90-4190-B32C-CD56B34A7E2C}">
      <dsp:nvSpPr>
        <dsp:cNvPr id="0" name=""/>
        <dsp:cNvSpPr/>
      </dsp:nvSpPr>
      <dsp:spPr>
        <a:xfrm>
          <a:off x="4552901" y="1711570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Automation:</a:t>
          </a:r>
          <a:r>
            <a:rPr lang="en-IN" sz="1100" b="0" i="0" kern="1200"/>
            <a:t> Implement AWS Step Functions for orchestrating the ETL workflow and ensuring regular updates.</a:t>
          </a:r>
          <a:endParaRPr lang="en-US" sz="1100" kern="1200"/>
        </a:p>
      </dsp:txBody>
      <dsp:txXfrm>
        <a:off x="4552901" y="1711570"/>
        <a:ext cx="1912754" cy="811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3F20E-EA89-4C8E-B0EB-59986E2B64ED}">
      <dsp:nvSpPr>
        <dsp:cNvPr id="0" name=""/>
        <dsp:cNvSpPr/>
      </dsp:nvSpPr>
      <dsp:spPr>
        <a:xfrm>
          <a:off x="0" y="5248"/>
          <a:ext cx="5414798" cy="16549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683C4-582B-40D4-8831-1BF7782A0C9A}">
      <dsp:nvSpPr>
        <dsp:cNvPr id="0" name=""/>
        <dsp:cNvSpPr/>
      </dsp:nvSpPr>
      <dsp:spPr>
        <a:xfrm>
          <a:off x="500633" y="377620"/>
          <a:ext cx="911133" cy="910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CBD88-CF65-4F30-AF96-15ABA80E3D0C}">
      <dsp:nvSpPr>
        <dsp:cNvPr id="0" name=""/>
        <dsp:cNvSpPr/>
      </dsp:nvSpPr>
      <dsp:spPr>
        <a:xfrm>
          <a:off x="1912400" y="5248"/>
          <a:ext cx="3427470" cy="1656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324" tIns="175324" rIns="175324" bIns="17532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Project Manager (Ansuman):</a:t>
          </a:r>
          <a:r>
            <a:rPr lang="en-IN" sz="1400" b="0" i="0" kern="1200" dirty="0"/>
            <a:t> Oversees the entire project, coordinates activities, and ensures alignment with objectives. Manages timelines and acts as a liaison between the technical team and stakeholders.</a:t>
          </a:r>
          <a:endParaRPr lang="en-US" sz="1400" kern="1200" dirty="0"/>
        </a:p>
      </dsp:txBody>
      <dsp:txXfrm>
        <a:off x="1912400" y="5248"/>
        <a:ext cx="3427470" cy="1656605"/>
      </dsp:txXfrm>
    </dsp:sp>
    <dsp:sp modelId="{11ED27DC-5017-4EBE-90CF-8FE09200FB1E}">
      <dsp:nvSpPr>
        <dsp:cNvPr id="0" name=""/>
        <dsp:cNvSpPr/>
      </dsp:nvSpPr>
      <dsp:spPr>
        <a:xfrm>
          <a:off x="0" y="2063455"/>
          <a:ext cx="5414798" cy="16549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2D83C-E623-40C9-8144-F9AFD4EB9ABA}">
      <dsp:nvSpPr>
        <dsp:cNvPr id="0" name=""/>
        <dsp:cNvSpPr/>
      </dsp:nvSpPr>
      <dsp:spPr>
        <a:xfrm>
          <a:off x="500633" y="2435827"/>
          <a:ext cx="911133" cy="910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8F1DC-0C37-4C7A-85D0-FCB7B8F788A2}">
      <dsp:nvSpPr>
        <dsp:cNvPr id="0" name=""/>
        <dsp:cNvSpPr/>
      </dsp:nvSpPr>
      <dsp:spPr>
        <a:xfrm>
          <a:off x="1912400" y="2063455"/>
          <a:ext cx="3427470" cy="1656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324" tIns="175324" rIns="175324" bIns="17532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Data Engineer (Akarsha):</a:t>
          </a:r>
          <a:r>
            <a:rPr lang="en-IN" sz="1400" b="0" i="0" kern="1200" dirty="0"/>
            <a:t> Responsible for designing and implementing the AWS ETL pipeline. Manages data extraction, transformation, and loading processes. Collaborates with the database architect for data warehousing.</a:t>
          </a:r>
          <a:endParaRPr lang="en-US" sz="1400" kern="1200" dirty="0"/>
        </a:p>
      </dsp:txBody>
      <dsp:txXfrm>
        <a:off x="1912400" y="2063455"/>
        <a:ext cx="3427470" cy="1656605"/>
      </dsp:txXfrm>
    </dsp:sp>
    <dsp:sp modelId="{709A0C30-7A70-400D-B277-DF2F0FBF229F}">
      <dsp:nvSpPr>
        <dsp:cNvPr id="0" name=""/>
        <dsp:cNvSpPr/>
      </dsp:nvSpPr>
      <dsp:spPr>
        <a:xfrm>
          <a:off x="0" y="4121662"/>
          <a:ext cx="5414798" cy="16549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90AD9-31C6-4C26-8CF6-D89A0CA109F6}">
      <dsp:nvSpPr>
        <dsp:cNvPr id="0" name=""/>
        <dsp:cNvSpPr/>
      </dsp:nvSpPr>
      <dsp:spPr>
        <a:xfrm>
          <a:off x="500633" y="4494034"/>
          <a:ext cx="911133" cy="910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04180-06FC-4505-BA35-B5F268D4C1CA}">
      <dsp:nvSpPr>
        <dsp:cNvPr id="0" name=""/>
        <dsp:cNvSpPr/>
      </dsp:nvSpPr>
      <dsp:spPr>
        <a:xfrm>
          <a:off x="1912400" y="4121662"/>
          <a:ext cx="3427470" cy="1656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324" tIns="175324" rIns="175324" bIns="17532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Database Architect (Brunda):</a:t>
          </a:r>
          <a:r>
            <a:rPr lang="en-IN" sz="1400" b="0" i="0" kern="1200" dirty="0"/>
            <a:t> Designs the data warehouse schema in Amazon Redshift, optimizing for performance and scalability. Collaborates with the data engineer to ensure seamless integration of ETL processes.</a:t>
          </a:r>
          <a:endParaRPr lang="en-US" sz="1400" kern="1200" dirty="0"/>
        </a:p>
      </dsp:txBody>
      <dsp:txXfrm>
        <a:off x="1912400" y="4121662"/>
        <a:ext cx="3427470" cy="16566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C87C3-7C56-428E-9570-F4FAB5F375C2}">
      <dsp:nvSpPr>
        <dsp:cNvPr id="0" name=""/>
        <dsp:cNvSpPr/>
      </dsp:nvSpPr>
      <dsp:spPr>
        <a:xfrm>
          <a:off x="336148" y="402719"/>
          <a:ext cx="811471" cy="811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B3E1F-8A51-4118-8491-A6317C1FF71C}">
      <dsp:nvSpPr>
        <dsp:cNvPr id="0" name=""/>
        <dsp:cNvSpPr/>
      </dsp:nvSpPr>
      <dsp:spPr>
        <a:xfrm>
          <a:off x="506557" y="573128"/>
          <a:ext cx="470653" cy="4706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9024B-B68E-4BE8-A07E-C45E81E6BD12}">
      <dsp:nvSpPr>
        <dsp:cNvPr id="0" name=""/>
        <dsp:cNvSpPr/>
      </dsp:nvSpPr>
      <dsp:spPr>
        <a:xfrm>
          <a:off x="1321506" y="402719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1" kern="1200"/>
            <a:t>Week 1-2:</a:t>
          </a:r>
          <a:r>
            <a:rPr lang="en-IN" sz="1300" b="0" i="0" kern="1200"/>
            <a:t> Project initiation, detailed requirements gathering, and initial planning. </a:t>
          </a:r>
          <a:endParaRPr lang="en-US" sz="1300" kern="1200"/>
        </a:p>
      </dsp:txBody>
      <dsp:txXfrm>
        <a:off x="1321506" y="402719"/>
        <a:ext cx="1912754" cy="811471"/>
      </dsp:txXfrm>
    </dsp:sp>
    <dsp:sp modelId="{906175B7-5D8D-4EF1-B59B-A2A6DD277CFD}">
      <dsp:nvSpPr>
        <dsp:cNvPr id="0" name=""/>
        <dsp:cNvSpPr/>
      </dsp:nvSpPr>
      <dsp:spPr>
        <a:xfrm>
          <a:off x="3567543" y="402719"/>
          <a:ext cx="811471" cy="8114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8684D-29F3-497F-A282-491768C192D8}">
      <dsp:nvSpPr>
        <dsp:cNvPr id="0" name=""/>
        <dsp:cNvSpPr/>
      </dsp:nvSpPr>
      <dsp:spPr>
        <a:xfrm>
          <a:off x="3737952" y="573128"/>
          <a:ext cx="470653" cy="4706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02E47-7B7E-483B-9C3B-E56626CDCB36}">
      <dsp:nvSpPr>
        <dsp:cNvPr id="0" name=""/>
        <dsp:cNvSpPr/>
      </dsp:nvSpPr>
      <dsp:spPr>
        <a:xfrm>
          <a:off x="4552901" y="402719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1" kern="1200"/>
            <a:t>Week 3-4:</a:t>
          </a:r>
          <a:r>
            <a:rPr lang="en-IN" sz="1300" b="0" i="0" kern="1200"/>
            <a:t> Data extraction and exploration, validation of data dictionaries. </a:t>
          </a:r>
          <a:endParaRPr lang="en-US" sz="1300" kern="1200"/>
        </a:p>
      </dsp:txBody>
      <dsp:txXfrm>
        <a:off x="4552901" y="402719"/>
        <a:ext cx="1912754" cy="811471"/>
      </dsp:txXfrm>
    </dsp:sp>
    <dsp:sp modelId="{8B5470DF-D4EA-4AE1-8AEC-DB6B528E4DE3}">
      <dsp:nvSpPr>
        <dsp:cNvPr id="0" name=""/>
        <dsp:cNvSpPr/>
      </dsp:nvSpPr>
      <dsp:spPr>
        <a:xfrm>
          <a:off x="6798939" y="402719"/>
          <a:ext cx="811471" cy="8114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AA07E-C613-431A-853E-7CFC6A8D9A27}">
      <dsp:nvSpPr>
        <dsp:cNvPr id="0" name=""/>
        <dsp:cNvSpPr/>
      </dsp:nvSpPr>
      <dsp:spPr>
        <a:xfrm>
          <a:off x="6969348" y="573128"/>
          <a:ext cx="470653" cy="4706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EEA96-B174-4A7F-8106-AA627223BFA2}">
      <dsp:nvSpPr>
        <dsp:cNvPr id="0" name=""/>
        <dsp:cNvSpPr/>
      </dsp:nvSpPr>
      <dsp:spPr>
        <a:xfrm>
          <a:off x="7784297" y="402719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1" kern="1200"/>
            <a:t>Week 5-8:</a:t>
          </a:r>
          <a:r>
            <a:rPr lang="en-IN" sz="1300" b="0" i="0" kern="1200"/>
            <a:t> ETL pipeline development and testing. </a:t>
          </a:r>
          <a:endParaRPr lang="en-US" sz="1300" kern="1200"/>
        </a:p>
      </dsp:txBody>
      <dsp:txXfrm>
        <a:off x="7784297" y="402719"/>
        <a:ext cx="1912754" cy="811471"/>
      </dsp:txXfrm>
    </dsp:sp>
    <dsp:sp modelId="{31E54F5D-D75F-4217-AC03-CA8186D57759}">
      <dsp:nvSpPr>
        <dsp:cNvPr id="0" name=""/>
        <dsp:cNvSpPr/>
      </dsp:nvSpPr>
      <dsp:spPr>
        <a:xfrm>
          <a:off x="336148" y="1711570"/>
          <a:ext cx="811471" cy="8114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F9DCE-7984-4621-9CA6-D3A2F22C8ED8}">
      <dsp:nvSpPr>
        <dsp:cNvPr id="0" name=""/>
        <dsp:cNvSpPr/>
      </dsp:nvSpPr>
      <dsp:spPr>
        <a:xfrm>
          <a:off x="506557" y="1881979"/>
          <a:ext cx="470653" cy="4706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ADC0A-2F53-4F03-941E-3BAE9289BA04}">
      <dsp:nvSpPr>
        <dsp:cNvPr id="0" name=""/>
        <dsp:cNvSpPr/>
      </dsp:nvSpPr>
      <dsp:spPr>
        <a:xfrm>
          <a:off x="1321506" y="1711570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1" kern="1200"/>
            <a:t>Week 9-10:</a:t>
          </a:r>
          <a:r>
            <a:rPr lang="en-IN" sz="1300" b="0" i="0" kern="1200"/>
            <a:t> Data warehousing design and implementation. </a:t>
          </a:r>
          <a:endParaRPr lang="en-US" sz="1300" kern="1200"/>
        </a:p>
      </dsp:txBody>
      <dsp:txXfrm>
        <a:off x="1321506" y="1711570"/>
        <a:ext cx="1912754" cy="811471"/>
      </dsp:txXfrm>
    </dsp:sp>
    <dsp:sp modelId="{2243FB74-6F97-4559-8577-8E33C2B4CFD7}">
      <dsp:nvSpPr>
        <dsp:cNvPr id="0" name=""/>
        <dsp:cNvSpPr/>
      </dsp:nvSpPr>
      <dsp:spPr>
        <a:xfrm>
          <a:off x="3567543" y="1711570"/>
          <a:ext cx="811471" cy="81147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A6C13-5669-4CA3-9E32-5BE0EA0680FD}">
      <dsp:nvSpPr>
        <dsp:cNvPr id="0" name=""/>
        <dsp:cNvSpPr/>
      </dsp:nvSpPr>
      <dsp:spPr>
        <a:xfrm>
          <a:off x="3737952" y="1881979"/>
          <a:ext cx="470653" cy="4706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E4C8B-8658-43C1-9770-0A8196CFCBE4}">
      <dsp:nvSpPr>
        <dsp:cNvPr id="0" name=""/>
        <dsp:cNvSpPr/>
      </dsp:nvSpPr>
      <dsp:spPr>
        <a:xfrm>
          <a:off x="4552901" y="1711570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1" kern="1200"/>
            <a:t>Week 11-12:</a:t>
          </a:r>
          <a:r>
            <a:rPr lang="en-IN" sz="1300" b="0" i="0" kern="1200"/>
            <a:t> Final testing, validation, and project documentation. </a:t>
          </a:r>
          <a:endParaRPr lang="en-US" sz="1300" kern="1200"/>
        </a:p>
      </dsp:txBody>
      <dsp:txXfrm>
        <a:off x="4552901" y="1711570"/>
        <a:ext cx="1912754" cy="811471"/>
      </dsp:txXfrm>
    </dsp:sp>
    <dsp:sp modelId="{47344825-AA3B-4257-AE2F-6F223F6440C0}">
      <dsp:nvSpPr>
        <dsp:cNvPr id="0" name=""/>
        <dsp:cNvSpPr/>
      </dsp:nvSpPr>
      <dsp:spPr>
        <a:xfrm>
          <a:off x="6798939" y="1711570"/>
          <a:ext cx="811471" cy="811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329FC-806E-48B4-9273-001C07D790C2}">
      <dsp:nvSpPr>
        <dsp:cNvPr id="0" name=""/>
        <dsp:cNvSpPr/>
      </dsp:nvSpPr>
      <dsp:spPr>
        <a:xfrm>
          <a:off x="6969348" y="1881979"/>
          <a:ext cx="470653" cy="4706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E30C6-7D9B-4B2E-B1F8-0AEAF06CB9A5}">
      <dsp:nvSpPr>
        <dsp:cNvPr id="0" name=""/>
        <dsp:cNvSpPr/>
      </dsp:nvSpPr>
      <dsp:spPr>
        <a:xfrm>
          <a:off x="7784297" y="1711570"/>
          <a:ext cx="1912754" cy="81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1" kern="1200"/>
            <a:t>Week 13:</a:t>
          </a:r>
          <a:r>
            <a:rPr lang="en-IN" sz="1300" b="0" i="0" kern="1200"/>
            <a:t> Project deployment and presentation.</a:t>
          </a:r>
          <a:endParaRPr lang="en-US" sz="1300" kern="1200"/>
        </a:p>
      </dsp:txBody>
      <dsp:txXfrm>
        <a:off x="7784297" y="1711570"/>
        <a:ext cx="1912754" cy="811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469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9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1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8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53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8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2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4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5/14/24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69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reet Lights">
            <a:extLst>
              <a:ext uri="{FF2B5EF4-FFF2-40B4-BE49-F238E27FC236}">
                <a16:creationId xmlns:a16="http://schemas.microsoft.com/office/drawing/2014/main" id="{F3CB1772-0BD2-8261-5782-FE69C4500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15000" y="381006"/>
            <a:ext cx="6857999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BE3CF-D668-96D4-EC95-35A1A04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4795" y="1079500"/>
            <a:ext cx="4449086" cy="2138400"/>
          </a:xfrm>
        </p:spPr>
        <p:txBody>
          <a:bodyPr>
            <a:normAutofit/>
          </a:bodyPr>
          <a:lstStyle/>
          <a:p>
            <a:r>
              <a:rPr lang="en-IN" b="1" i="0" u="none" strike="noStrike" dirty="0">
                <a:solidFill>
                  <a:srgbClr val="FFFFFF"/>
                </a:solidFill>
                <a:effectLst/>
                <a:latin typeface="Constantia" panose="02030602050306030303" pitchFamily="18" charset="0"/>
              </a:rPr>
              <a:t>Road Safety (Traffic Incidents)</a:t>
            </a:r>
            <a:endParaRPr lang="en-US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700F7-9BF6-A2A3-5FC0-E6D4411DC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526" y="4113213"/>
            <a:ext cx="4453624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AKARSHA HEGDE</a:t>
            </a:r>
          </a:p>
          <a:p>
            <a:r>
              <a:rPr lang="en-US" dirty="0">
                <a:solidFill>
                  <a:srgbClr val="FFFFFF"/>
                </a:solidFill>
              </a:rPr>
              <a:t>ANSUMAN PATNAIK</a:t>
            </a:r>
          </a:p>
          <a:p>
            <a:r>
              <a:rPr lang="en-US" dirty="0">
                <a:solidFill>
                  <a:srgbClr val="FFFFFF"/>
                </a:solidFill>
              </a:rPr>
              <a:t>BRUNDA ANANTHA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9338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36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B95B00FE-2CC1-7065-5A9F-03AD1255F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4" r="-1" b="1315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428999"/>
            <a:ext cx="12191999" cy="3429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85698-A710-AAE6-39D0-1A6A293A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4769810"/>
            <a:ext cx="4457690" cy="133200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581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93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ADD72DC-CC5F-44D6-97D3-79407D4FF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1058433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83E179-CF1F-4694-AEAB-6931C9B3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388193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6257A7-D071-42C9-8560-75A6EAE2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854399" y="71786"/>
            <a:ext cx="2287608" cy="3673900"/>
            <a:chOff x="-6080955" y="3437416"/>
            <a:chExt cx="2287608" cy="36739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115B20-516B-48FE-ABF8-0300640B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72F2AC0-C134-4522-9F34-10107EC52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A2E5B3-77CC-4AA0-A77A-5D95FCDD5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005C810-6BE0-4E85-BA3D-785C45D9B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ECB930-9F06-48DB-86D3-75A7E6A2C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116707-08B8-43A2-8DCB-845D77ABA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7DC9CC-81EB-48D8-AC44-C99F4774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E2C41B-8946-4545-9CF1-9978182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D7D35B-560E-435E-B0FD-0F84A2E6C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V="1">
            <a:off x="8942212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46C823-4AEE-4D15-A7B7-556599F86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521489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368E1-8B21-487B-879D-A96309199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8A31684-3F27-4828-8633-A1624B02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6CF5CA-BCE0-446B-990C-62FB772AB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486523" y="3291143"/>
            <a:ext cx="1785983" cy="2208479"/>
            <a:chOff x="2725201" y="4453039"/>
            <a:chExt cx="1785983" cy="22084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1F38DD-D787-4EE5-931B-C8CC2ED92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4E1D11-C91E-45F4-9A4A-EC0243DE7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3D0A83C-B0AD-4E04-B3FE-48D739F6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AF60A4C7-053A-4E00-9224-C9C9CAA54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C90A005E-7D6C-4543-AE86-10F5BA1C0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174C2C-9AC5-4D2F-B12B-8AD9BE877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 flipV="1">
            <a:off x="473803" y="5280732"/>
            <a:ext cx="864005" cy="1032464"/>
            <a:chOff x="2207971" y="2384401"/>
            <a:chExt cx="864005" cy="1032464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A1D572-4E75-4B18-83CD-369937018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501448-AAB4-4BDF-81E5-BF4BEF2A4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A5CA3F8-7E28-4253-9221-2849B1891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BAD8F42-57F4-4A12-8B47-E199EA174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BF509FE-DD9E-4AB3-94EE-468C8688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7F45189-997F-4E6B-800E-D17FF116E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0114077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214B40-3523-42BE-856A-2B904726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9049994" y="71786"/>
            <a:ext cx="2287608" cy="3673900"/>
            <a:chOff x="-6080955" y="3437416"/>
            <a:chExt cx="2287608" cy="36739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26B876-FE3F-403F-B675-FB9415E00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3F8DDE7-4258-4181-9F2B-940B587EE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EED88FA-E654-453B-92BF-21196E32B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F3C238A-5CF1-4927-B70F-C99112299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2EAC2EE-4C33-44A6-A62B-6130E320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F2EC395-DF39-4C41-A452-37AF723EA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425D947-0068-4059-B9BE-93A3B27CD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F2FE05-A04C-4860-B709-2FCBEAE8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4248F2-4056-4512-81A5-9977122A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610" y="1011237"/>
            <a:ext cx="4426782" cy="86040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Project Overview</a:t>
            </a:r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823B-6743-A641-22E7-CC4461F28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976" y="2759076"/>
            <a:ext cx="4460874" cy="300989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IN" sz="1700" b="0" i="0" u="none" strike="noStrike" dirty="0">
                <a:effectLst/>
                <a:latin typeface="Constantia" panose="02030602050306030303" pitchFamily="18" charset="0"/>
              </a:rPr>
              <a:t>The Road Safe Insights project aims to analyse and derive valuable insights from two diverse datasets related to traffic incidents. By combining Dataset 1 (focused on non-motorist incidents) and Dataset 2 (comprehensive data including vehicles), the project seeks to provide a holistic understanding of road safety factors. Leveraging AWS ETL capabilities, the goal is to create a robust data warehouse for efficient analysis.</a:t>
            </a:r>
            <a:endParaRPr lang="en-US" sz="1700" dirty="0">
              <a:latin typeface="Constantia" panose="02030602050306030303" pitchFamily="18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9D14CB3-B46C-4D52-91C7-9020767C0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10901022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77D7F4-D3A2-4801-9AC3-6626FDE15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E62BACE-7CE7-442A-BFFB-8BC57C446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95E1464-F8FF-467B-BC7A-2DB63FD73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9919495" y="3291143"/>
            <a:ext cx="1785983" cy="2208479"/>
            <a:chOff x="2725201" y="4453039"/>
            <a:chExt cx="1785983" cy="220847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D9EF77E-636A-4F91-8AC6-2926F2512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F9F8CE5-DA1D-4DAF-A044-400C40169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C47A2FE-4826-4485-B3C0-56DF9A73A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66" name="Rectangle 30">
              <a:extLst>
                <a:ext uri="{FF2B5EF4-FFF2-40B4-BE49-F238E27FC236}">
                  <a16:creationId xmlns:a16="http://schemas.microsoft.com/office/drawing/2014/main" id="{A9D0A0EF-4934-4E46-A33A-95E5D932D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30">
              <a:extLst>
                <a:ext uri="{FF2B5EF4-FFF2-40B4-BE49-F238E27FC236}">
                  <a16:creationId xmlns:a16="http://schemas.microsoft.com/office/drawing/2014/main" id="{EA389321-1892-4D9B-9F10-CA83BC15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F93B70-A436-473C-A7CE-540999A59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854193" y="5280732"/>
            <a:ext cx="864005" cy="1032464"/>
            <a:chOff x="2207971" y="2384401"/>
            <a:chExt cx="864005" cy="1032464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78ABD64-1B50-4D55-BC1F-146CC4D6E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7FC7EAA-9D36-4047-8A25-796E944D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72E6B1-2CDE-4B76-BB57-54923A35B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A618DA4-FD3B-435B-9077-6643BD6C9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579CD8F-9756-4DC0-A735-0CA77A873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8227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B02FE-4FA8-6D62-3AB0-05289FA5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 dictionary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70E389-BB58-5B65-11F0-4EEDD497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810217"/>
              </p:ext>
            </p:extLst>
          </p:nvPr>
        </p:nvGraphicFramePr>
        <p:xfrm>
          <a:off x="5190679" y="540000"/>
          <a:ext cx="6251223" cy="57780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06815">
                  <a:extLst>
                    <a:ext uri="{9D8B030D-6E8A-4147-A177-3AD203B41FA5}">
                      <a16:colId xmlns:a16="http://schemas.microsoft.com/office/drawing/2014/main" val="918428053"/>
                    </a:ext>
                  </a:extLst>
                </a:gridCol>
                <a:gridCol w="4044408">
                  <a:extLst>
                    <a:ext uri="{9D8B030D-6E8A-4147-A177-3AD203B41FA5}">
                      <a16:colId xmlns:a16="http://schemas.microsoft.com/office/drawing/2014/main" val="459019433"/>
                    </a:ext>
                  </a:extLst>
                </a:gridCol>
              </a:tblGrid>
              <a:tr h="175091">
                <a:tc>
                  <a:txBody>
                    <a:bodyPr/>
                    <a:lstStyle/>
                    <a:p>
                      <a:pPr fontAlgn="b"/>
                      <a:r>
                        <a:rPr lang="en-IN" sz="900" b="1" dirty="0">
                          <a:effectLst/>
                        </a:rPr>
                        <a:t>Field Name</a:t>
                      </a:r>
                      <a:endParaRPr lang="en-IN" sz="900" b="1" dirty="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900" b="1" dirty="0">
                          <a:effectLst/>
                        </a:rPr>
                        <a:t>Description</a:t>
                      </a:r>
                      <a:endParaRPr lang="en-IN" sz="900" b="1" dirty="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b"/>
                </a:tc>
                <a:extLst>
                  <a:ext uri="{0D108BD9-81ED-4DB2-BD59-A6C34878D82A}">
                    <a16:rowId xmlns:a16="http://schemas.microsoft.com/office/drawing/2014/main" val="374064530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Report Number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Unique identifier for the incident report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3197378938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Local Case Number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Localized case number assigned to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4143832232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Agency Name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Name of the agency reporting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3501210260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ACRS Report Type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Type of report according to the ACRS (e.g., official report)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3166717666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Crash Date/Time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Date and time when the crash occurred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53944569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Route Type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Type of route where the incident occurred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925680571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Road Name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Name of the road where the incident occurred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1223162786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Cross-Street Type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Type of the cross-street at the incident location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060562167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Cross-Street Name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Name of the cross-street at the incident location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259926672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Off-Road Description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Description of the incident if it occurred off the road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3890936806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Municipality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Municipality where the incident occurred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3336017097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Related Non-Motorist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Information about any related non-motorist involved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3397021639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Collision Type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Type of collision (e.g., rear-end, sideswipe)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1983730290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Weather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Weather conditions at the time of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3129848272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Surface Condition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Surface conditions of the road at the time of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1464721859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Light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Lighting conditions at the time of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4191842940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Traffic Control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Presence of traffic control measures at the incident location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1784535747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Driver Substance Abuse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Whether the driver was under the influence of substances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4251189350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Non-Motorist Substance Abuse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Whether non-motorist was under the influence of substances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224227219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Person ID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Unique identifier for individuals involved in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169410086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Pedestrian Type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Type of pedestrian involved in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1789963152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Pedestrian Movement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Movement pattern of the pedestrian at the time of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1433682545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Pedestrian Actions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Actions taken by the pedestrian at the time of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3376576169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Pedestrian Location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Location of the pedestrian at the time of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245954436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Pedestrian Obeyed Traffic Signal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Whether the pedestrian obeyed traffic signals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166557813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Pedestrian Visibility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Visibility of the pedestrian at the time of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570920958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At Fault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Indication of fault in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3472652128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Injury Severity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Severity of injuries sustained in the incident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966629175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Safety Equipment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Use of safety equipment by individuals involved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165384500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Latitude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Geographic latitude of the incident location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57991493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Longitude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Geographic longitude of the incident location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2409124870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Location</a:t>
                      </a:r>
                      <a:endParaRPr lang="en-IN" sz="90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Detailed location information</a:t>
                      </a:r>
                      <a:endParaRPr lang="en-IN" sz="900" dirty="0"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12931" marR="12931" marT="6466" marB="6466" anchor="ctr"/>
                </a:tc>
                <a:extLst>
                  <a:ext uri="{0D108BD9-81ED-4DB2-BD59-A6C34878D82A}">
                    <a16:rowId xmlns:a16="http://schemas.microsoft.com/office/drawing/2014/main" val="116275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09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E81DE-C2C9-B4A5-1334-725A11B8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 dictionary 2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C697D4-3157-00DF-08B4-B377C8B0C3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916878"/>
              </p:ext>
            </p:extLst>
          </p:nvPr>
        </p:nvGraphicFramePr>
        <p:xfrm>
          <a:off x="5654727" y="540000"/>
          <a:ext cx="5323128" cy="577803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83737">
                  <a:extLst>
                    <a:ext uri="{9D8B030D-6E8A-4147-A177-3AD203B41FA5}">
                      <a16:colId xmlns:a16="http://schemas.microsoft.com/office/drawing/2014/main" val="1817601981"/>
                    </a:ext>
                  </a:extLst>
                </a:gridCol>
                <a:gridCol w="3439391">
                  <a:extLst>
                    <a:ext uri="{9D8B030D-6E8A-4147-A177-3AD203B41FA5}">
                      <a16:colId xmlns:a16="http://schemas.microsoft.com/office/drawing/2014/main" val="287844750"/>
                    </a:ext>
                  </a:extLst>
                </a:gridCol>
              </a:tblGrid>
              <a:tr h="131319">
                <a:tc>
                  <a:txBody>
                    <a:bodyPr/>
                    <a:lstStyle/>
                    <a:p>
                      <a:pPr fontAlgn="b"/>
                      <a:r>
                        <a:rPr lang="en-IN" sz="700" b="1" dirty="0">
                          <a:effectLst/>
                        </a:rPr>
                        <a:t>Field Name</a:t>
                      </a:r>
                    </a:p>
                  </a:txBody>
                  <a:tcPr marL="7699" marR="7699" marT="3850" marB="385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700" b="1">
                          <a:effectLst/>
                        </a:rPr>
                        <a:t>Description</a:t>
                      </a:r>
                    </a:p>
                  </a:txBody>
                  <a:tcPr marL="7699" marR="7699" marT="3850" marB="3850" anchor="b"/>
                </a:tc>
                <a:extLst>
                  <a:ext uri="{0D108BD9-81ED-4DB2-BD59-A6C34878D82A}">
                    <a16:rowId xmlns:a16="http://schemas.microsoft.com/office/drawing/2014/main" val="2717361458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Report Number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Unique identifier for the incident report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4255397302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Local Case Number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Localized case number assigned to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479836751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Agency Name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Name of the agency reporting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593529149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ACRS Report Type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Type of report according to the ACRS (e.g., official report)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555134241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Crash Date/Time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Date and time when the crash occurred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4011700198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Route Type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Type of route where the incident occurred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784747170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Road Name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Name of the road where the incident occurred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619068147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Cross-Street Type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Type of the cross-street at the incident location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678122551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Cross-Street Name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Name of the cross-street at the incident location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952237060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Off-Road Description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Description of the incident if it occurred off the road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861570362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Municipality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Municipality where the incident occurred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746466739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Related Non-Motorist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Information about any related non-motorist involved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887023306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Collision Type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Type of collision (e.g., rear-end, sideswipe)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3906061385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Weather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Weather conditions at the time of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407030366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Surface Condition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Surface conditions of the road at the time of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144316518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Light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Lighting conditions at the time of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818026178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Traffic Control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Presence of traffic control measures at the incident location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566999320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Driver Substance Abuse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Whether the driver was under the influence of substances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4089826515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Non-Motorist Substance Abuse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Whether non-motorist was under the influence of substances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724884829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Person ID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Unique identifier for individuals involved in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767451598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Driver At Fault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Indication of fault attributed to the driver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569616332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Injury Severity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Severity of injuries sustained in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365908185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Circumstance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Circumstances related to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783286437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Driver Distracted By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Factors causing distraction to the driver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336436393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 dirty="0">
                          <a:effectLst/>
                        </a:rPr>
                        <a:t>Driver's License State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State of the driver's license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3580952889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ID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Unique identifier for the involved vehicle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4024823333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Damage Extent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Extent of damage to the vehicle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353358674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First Impact Location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Location of the first impact on the vehicle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3440593286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Second Impact Location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Location of the second impact on the vehicle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710494759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Body Type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Body type of the vehicle involved in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460023450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Movement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Movement pattern of the vehicle at the time of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854701526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Continuing Dir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Direction of the vehicle after the incident (continuing)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3643126897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Going Dir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Direction of the vehicle at the time of the incident (going)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514424538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Speed Limit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Posted speed limit at the incident location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3187772541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Driverless Vehicle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Indicates if the vehicle involved is driverless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4230311014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Parked Vehicle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Indicates if the vehicle was parked at the time of the incident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214432119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Year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Year of manufacture of the vehicle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023650698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Make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Make or brand of the vehicle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4235551221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Vehicle Model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Model of the vehicle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4247116476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Equipment Problems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Problems related to the vehicle's equipment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179058175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Latitude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Geographic latitude of the incident location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78969643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Longitude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Geographic longitude of the incident location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2020311828"/>
                  </a:ext>
                </a:extLst>
              </a:tr>
              <a:tr h="131319">
                <a:tc>
                  <a:txBody>
                    <a:bodyPr/>
                    <a:lstStyle/>
                    <a:p>
                      <a:pPr fontAlgn="base"/>
                      <a:r>
                        <a:rPr lang="en-IN" sz="700">
                          <a:effectLst/>
                        </a:rPr>
                        <a:t>Location</a:t>
                      </a:r>
                    </a:p>
                  </a:txBody>
                  <a:tcPr marL="7699" marR="7699" marT="3850" marB="385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700" dirty="0">
                          <a:effectLst/>
                        </a:rPr>
                        <a:t>Detailed location information</a:t>
                      </a:r>
                    </a:p>
                  </a:txBody>
                  <a:tcPr marL="7699" marR="7699" marT="3850" marB="3850" anchor="ctr"/>
                </a:tc>
                <a:extLst>
                  <a:ext uri="{0D108BD9-81ED-4DB2-BD59-A6C34878D82A}">
                    <a16:rowId xmlns:a16="http://schemas.microsoft.com/office/drawing/2014/main" val="1172552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53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80C4B-DA0C-DB5E-2A20-38406232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Data summary</a:t>
            </a:r>
            <a:endParaRPr lang="en-US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3C4EC127-1622-32E9-7322-8FE13DA91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61" r="22705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A16F9-676F-D539-4C79-788CB8D25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0" i="0" u="none" strike="noStrike">
                <a:effectLst/>
                <a:latin typeface="Constantia" panose="02030602050306030303" pitchFamily="18" charset="0"/>
              </a:rPr>
              <a:t>The datasets cover a range of information including incident details, environmental factors, vehicle specifics, and individual involvement. Dataset 1 focuses on incidents involving non-motorists, while Dataset 2 provides a broader perspective encompassing vehicles and additional circumstances.</a:t>
            </a:r>
            <a:endParaRPr lang="en-US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00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C366-DD59-B86D-377E-AC2B2632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/>
              <a:t>Overall aws etl pipeline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8B3630-C78D-D936-A6FF-16D4814CD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719375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1F631-9EB8-6424-6D57-17DB74FE8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sz="2600"/>
              <a:t>Roles and responsibilities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2354AF3-0167-CB69-2DC7-AE4F514CA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208476"/>
              </p:ext>
            </p:extLst>
          </p:nvPr>
        </p:nvGraphicFramePr>
        <p:xfrm>
          <a:off x="6382513" y="531814"/>
          <a:ext cx="5414798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22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B4CB9-D71E-13BA-24CE-324AA78B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/>
              <a:t>Project timeline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CDA8669-B6B3-10B6-A3A0-34E6B28BE5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349301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687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E1055-BC48-B18A-F48D-F4E0BD0D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Conclusion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C3C2-1F31-1051-73D2-E9E828D13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0" i="0" u="none" strike="noStrike" dirty="0">
                <a:effectLst/>
                <a:latin typeface="Constantia" panose="02030602050306030303" pitchFamily="18" charset="0"/>
              </a:rPr>
              <a:t>This comprehensive approach ensures a systematic analysis of road safety incidents, providing stakeholders with valuable insights for informed decision-making.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7E6C1243-D8CD-AA56-FF4B-FD67BBFD9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7" r="-1" b="-1"/>
          <a:stretch/>
        </p:blipFill>
        <p:spPr>
          <a:xfrm>
            <a:off x="4979987" y="540033"/>
            <a:ext cx="6671025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7019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21213D"/>
      </a:dk2>
      <a:lt2>
        <a:srgbClr val="E5E2E8"/>
      </a:lt2>
      <a:accent1>
        <a:srgbClr val="67B321"/>
      </a:accent1>
      <a:accent2>
        <a:srgbClr val="99A914"/>
      </a:accent2>
      <a:accent3>
        <a:srgbClr val="CC9826"/>
      </a:accent3>
      <a:accent4>
        <a:srgbClr val="D44C19"/>
      </a:accent4>
      <a:accent5>
        <a:srgbClr val="E52A45"/>
      </a:accent5>
      <a:accent6>
        <a:srgbClr val="D41981"/>
      </a:accent6>
      <a:hlink>
        <a:srgbClr val="BF423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1182</Words>
  <Application>Microsoft Macintosh PowerPoint</Application>
  <PresentationFormat>Widescreen</PresentationFormat>
  <Paragraphs>184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 LT Pro Light</vt:lpstr>
      <vt:lpstr>Bell MT</vt:lpstr>
      <vt:lpstr>Constantia</vt:lpstr>
      <vt:lpstr>Rockwell Nova Light</vt:lpstr>
      <vt:lpstr>Wingdings</vt:lpstr>
      <vt:lpstr>LeafVTI</vt:lpstr>
      <vt:lpstr>Road Safety (Traffic Incidents)</vt:lpstr>
      <vt:lpstr>Project Overview</vt:lpstr>
      <vt:lpstr>Data dictionary 1</vt:lpstr>
      <vt:lpstr>Data dictionary 2</vt:lpstr>
      <vt:lpstr>Data summary</vt:lpstr>
      <vt:lpstr>Overall aws etl pipeline</vt:lpstr>
      <vt:lpstr>Roles and responsibilities</vt:lpstr>
      <vt:lpstr>Project timeline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Safe Insights - A Comprehensive Analysis of Traffic Incidents</dc:title>
  <dc:creator>ANSUMAN PATNAIK</dc:creator>
  <cp:lastModifiedBy>Ansuman Patnaik</cp:lastModifiedBy>
  <cp:revision>4</cp:revision>
  <dcterms:created xsi:type="dcterms:W3CDTF">2024-03-06T08:17:20Z</dcterms:created>
  <dcterms:modified xsi:type="dcterms:W3CDTF">2024-05-14T22:42:57Z</dcterms:modified>
</cp:coreProperties>
</file>